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1" d="100"/>
          <a:sy n="31" d="100"/>
        </p:scale>
        <p:origin x="1070"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1">
        <a:alpha val="0"/>
      </a:schemeClr>
    </dgm:fillClrLst>
    <dgm:linClrLst meth="repeat">
      <a:schemeClr val="accent1">
        <a:alpha val="0"/>
      </a:schemeClr>
    </dgm:linClrLst>
    <dgm:effectClrLst/>
    <dgm:txLinClrLst/>
    <dgm:txFillClrLst meth="repeat">
      <a:schemeClr val="accent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1523D-B8FC-4F94-8EC8-81BBCF8609BA}"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D3F5F6F-2C89-4473-B19F-B2D89E129556}">
      <dgm:prSet/>
      <dgm:spPr/>
      <dgm:t>
        <a:bodyPr/>
        <a:lstStyle/>
        <a:p>
          <a:r>
            <a:rPr lang="fr-FR"/>
            <a:t>Enveloppe de la mairie dédiée à l’informatique limitée</a:t>
          </a:r>
          <a:endParaRPr lang="en-US"/>
        </a:p>
      </dgm:t>
    </dgm:pt>
    <dgm:pt modelId="{E1EB8B4C-E99F-40E0-96A2-FDC5BDF6D114}" type="parTrans" cxnId="{A558375B-EE21-4853-A1A0-8FC433E184E3}">
      <dgm:prSet/>
      <dgm:spPr/>
      <dgm:t>
        <a:bodyPr/>
        <a:lstStyle/>
        <a:p>
          <a:endParaRPr lang="en-US"/>
        </a:p>
      </dgm:t>
    </dgm:pt>
    <dgm:pt modelId="{E48AB6F8-9C52-41EA-A3FB-EEACED7CA2F2}" type="sibTrans" cxnId="{A558375B-EE21-4853-A1A0-8FC433E184E3}">
      <dgm:prSet/>
      <dgm:spPr/>
      <dgm:t>
        <a:bodyPr/>
        <a:lstStyle/>
        <a:p>
          <a:endParaRPr lang="en-US"/>
        </a:p>
      </dgm:t>
    </dgm:pt>
    <dgm:pt modelId="{39060319-7C5A-4CD2-8514-320A092EF658}">
      <dgm:prSet/>
      <dgm:spPr/>
      <dgm:t>
        <a:bodyPr/>
        <a:lstStyle/>
        <a:p>
          <a:r>
            <a:rPr lang="fr-FR"/>
            <a:t>Concurrence avec ORDYSIS (Nîmes)</a:t>
          </a:r>
          <a:endParaRPr lang="en-US"/>
        </a:p>
      </dgm:t>
    </dgm:pt>
    <dgm:pt modelId="{D087EF60-75E3-47AC-BFA5-36C3D51D4928}" type="parTrans" cxnId="{557B93F7-5EB6-4536-8AE8-A197F692521E}">
      <dgm:prSet/>
      <dgm:spPr/>
      <dgm:t>
        <a:bodyPr/>
        <a:lstStyle/>
        <a:p>
          <a:endParaRPr lang="en-US"/>
        </a:p>
      </dgm:t>
    </dgm:pt>
    <dgm:pt modelId="{CF4EECA4-EE3F-4672-BBA3-227D804923D1}" type="sibTrans" cxnId="{557B93F7-5EB6-4536-8AE8-A197F692521E}">
      <dgm:prSet/>
      <dgm:spPr/>
      <dgm:t>
        <a:bodyPr/>
        <a:lstStyle/>
        <a:p>
          <a:endParaRPr lang="en-US"/>
        </a:p>
      </dgm:t>
    </dgm:pt>
    <dgm:pt modelId="{82972EAD-6362-4556-BE80-01B43BAFB8EF}">
      <dgm:prSet/>
      <dgm:spPr/>
      <dgm:t>
        <a:bodyPr/>
        <a:lstStyle/>
        <a:p>
          <a:r>
            <a:rPr lang="fr-FR" dirty="0"/>
            <a:t>Fenêtre de tir courte (à planifier pendant les vacances scolaires, à des jours bien précis ou l’on doit voir tous le monde)</a:t>
          </a:r>
          <a:endParaRPr lang="en-US" dirty="0"/>
        </a:p>
      </dgm:t>
    </dgm:pt>
    <dgm:pt modelId="{1BDDC980-9F84-49DC-B437-247CEE6BCC7D}" type="parTrans" cxnId="{E81FEB84-8C35-4557-9B35-74BD72F5BEDA}">
      <dgm:prSet/>
      <dgm:spPr/>
      <dgm:t>
        <a:bodyPr/>
        <a:lstStyle/>
        <a:p>
          <a:endParaRPr lang="en-US"/>
        </a:p>
      </dgm:t>
    </dgm:pt>
    <dgm:pt modelId="{89D8C41B-3738-4BEF-88EF-E5C10C931740}" type="sibTrans" cxnId="{E81FEB84-8C35-4557-9B35-74BD72F5BEDA}">
      <dgm:prSet/>
      <dgm:spPr/>
      <dgm:t>
        <a:bodyPr/>
        <a:lstStyle/>
        <a:p>
          <a:endParaRPr lang="en-US"/>
        </a:p>
      </dgm:t>
    </dgm:pt>
    <dgm:pt modelId="{5AF65E98-30F8-4C99-9CAC-9D55B715213D}" type="pres">
      <dgm:prSet presAssocID="{D891523D-B8FC-4F94-8EC8-81BBCF8609BA}" presName="root" presStyleCnt="0">
        <dgm:presLayoutVars>
          <dgm:dir/>
          <dgm:resizeHandles val="exact"/>
        </dgm:presLayoutVars>
      </dgm:prSet>
      <dgm:spPr/>
    </dgm:pt>
    <dgm:pt modelId="{D3D0606F-F97B-42EE-9320-1EC53B9490CA}" type="pres">
      <dgm:prSet presAssocID="{BD3F5F6F-2C89-4473-B19F-B2D89E129556}" presName="compNode" presStyleCnt="0"/>
      <dgm:spPr/>
    </dgm:pt>
    <dgm:pt modelId="{E7BEAADB-394D-4F6D-8348-45A0E6032D57}" type="pres">
      <dgm:prSet presAssocID="{BD3F5F6F-2C89-4473-B19F-B2D89E12955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pe"/>
        </a:ext>
      </dgm:extLst>
    </dgm:pt>
    <dgm:pt modelId="{94FC0016-9274-4F88-A3C6-BE8685D74AB5}" type="pres">
      <dgm:prSet presAssocID="{BD3F5F6F-2C89-4473-B19F-B2D89E129556}" presName="spaceRect" presStyleCnt="0"/>
      <dgm:spPr/>
    </dgm:pt>
    <dgm:pt modelId="{6E09BC88-7B8C-4A68-AC1B-964CEA96333E}" type="pres">
      <dgm:prSet presAssocID="{BD3F5F6F-2C89-4473-B19F-B2D89E129556}" presName="textRect" presStyleLbl="revTx" presStyleIdx="0" presStyleCnt="3">
        <dgm:presLayoutVars>
          <dgm:chMax val="1"/>
          <dgm:chPref val="1"/>
        </dgm:presLayoutVars>
      </dgm:prSet>
      <dgm:spPr/>
    </dgm:pt>
    <dgm:pt modelId="{AAAEAE39-62A1-488B-B22C-9EEB707297C7}" type="pres">
      <dgm:prSet presAssocID="{E48AB6F8-9C52-41EA-A3FB-EEACED7CA2F2}" presName="sibTrans" presStyleCnt="0"/>
      <dgm:spPr/>
    </dgm:pt>
    <dgm:pt modelId="{73EF7091-57CF-4D92-9C29-EC2AD914ADD1}" type="pres">
      <dgm:prSet presAssocID="{39060319-7C5A-4CD2-8514-320A092EF658}" presName="compNode" presStyleCnt="0"/>
      <dgm:spPr/>
    </dgm:pt>
    <dgm:pt modelId="{2F8659B8-F032-410C-97C9-DCAAA93237E7}" type="pres">
      <dgm:prSet presAssocID="{39060319-7C5A-4CD2-8514-320A092EF6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ophée"/>
        </a:ext>
      </dgm:extLst>
    </dgm:pt>
    <dgm:pt modelId="{F29FF699-819F-45AE-A49B-B99D2D03D10F}" type="pres">
      <dgm:prSet presAssocID="{39060319-7C5A-4CD2-8514-320A092EF658}" presName="spaceRect" presStyleCnt="0"/>
      <dgm:spPr/>
    </dgm:pt>
    <dgm:pt modelId="{51762B9E-CBD7-4546-93BD-206955566C07}" type="pres">
      <dgm:prSet presAssocID="{39060319-7C5A-4CD2-8514-320A092EF658}" presName="textRect" presStyleLbl="revTx" presStyleIdx="1" presStyleCnt="3">
        <dgm:presLayoutVars>
          <dgm:chMax val="1"/>
          <dgm:chPref val="1"/>
        </dgm:presLayoutVars>
      </dgm:prSet>
      <dgm:spPr/>
    </dgm:pt>
    <dgm:pt modelId="{9AAF4EAE-7F7F-489F-B0DC-3C3DC24392ED}" type="pres">
      <dgm:prSet presAssocID="{CF4EECA4-EE3F-4672-BBA3-227D804923D1}" presName="sibTrans" presStyleCnt="0"/>
      <dgm:spPr/>
    </dgm:pt>
    <dgm:pt modelId="{C4B7C766-8E5F-4C93-B591-94EE4F5D870A}" type="pres">
      <dgm:prSet presAssocID="{82972EAD-6362-4556-BE80-01B43BAFB8EF}" presName="compNode" presStyleCnt="0"/>
      <dgm:spPr/>
    </dgm:pt>
    <dgm:pt modelId="{8D9EF96E-D8C8-4E9C-8C0A-567E61A9FEA2}" type="pres">
      <dgm:prSet presAssocID="{82972EAD-6362-4556-BE80-01B43BAFB8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178DFD55-34A4-41AF-9D65-D8FD96A2CE80}" type="pres">
      <dgm:prSet presAssocID="{82972EAD-6362-4556-BE80-01B43BAFB8EF}" presName="spaceRect" presStyleCnt="0"/>
      <dgm:spPr/>
    </dgm:pt>
    <dgm:pt modelId="{838D1B39-C8DF-43E2-BBA8-C6D5936F504F}" type="pres">
      <dgm:prSet presAssocID="{82972EAD-6362-4556-BE80-01B43BAFB8EF}" presName="textRect" presStyleLbl="revTx" presStyleIdx="2" presStyleCnt="3">
        <dgm:presLayoutVars>
          <dgm:chMax val="1"/>
          <dgm:chPref val="1"/>
        </dgm:presLayoutVars>
      </dgm:prSet>
      <dgm:spPr/>
    </dgm:pt>
  </dgm:ptLst>
  <dgm:cxnLst>
    <dgm:cxn modelId="{A558375B-EE21-4853-A1A0-8FC433E184E3}" srcId="{D891523D-B8FC-4F94-8EC8-81BBCF8609BA}" destId="{BD3F5F6F-2C89-4473-B19F-B2D89E129556}" srcOrd="0" destOrd="0" parTransId="{E1EB8B4C-E99F-40E0-96A2-FDC5BDF6D114}" sibTransId="{E48AB6F8-9C52-41EA-A3FB-EEACED7CA2F2}"/>
    <dgm:cxn modelId="{10AA9981-5C21-49FF-BDEC-EF4E63F8426C}" type="presOf" srcId="{D891523D-B8FC-4F94-8EC8-81BBCF8609BA}" destId="{5AF65E98-30F8-4C99-9CAC-9D55B715213D}" srcOrd="0" destOrd="0" presId="urn:microsoft.com/office/officeart/2018/2/layout/IconLabelList"/>
    <dgm:cxn modelId="{E81FEB84-8C35-4557-9B35-74BD72F5BEDA}" srcId="{D891523D-B8FC-4F94-8EC8-81BBCF8609BA}" destId="{82972EAD-6362-4556-BE80-01B43BAFB8EF}" srcOrd="2" destOrd="0" parTransId="{1BDDC980-9F84-49DC-B437-247CEE6BCC7D}" sibTransId="{89D8C41B-3738-4BEF-88EF-E5C10C931740}"/>
    <dgm:cxn modelId="{DC8DED94-69EB-41EC-B71E-300970ED4200}" type="presOf" srcId="{39060319-7C5A-4CD2-8514-320A092EF658}" destId="{51762B9E-CBD7-4546-93BD-206955566C07}" srcOrd="0" destOrd="0" presId="urn:microsoft.com/office/officeart/2018/2/layout/IconLabelList"/>
    <dgm:cxn modelId="{512851B2-D736-40E9-B332-A6F5223CF1AD}" type="presOf" srcId="{82972EAD-6362-4556-BE80-01B43BAFB8EF}" destId="{838D1B39-C8DF-43E2-BBA8-C6D5936F504F}" srcOrd="0" destOrd="0" presId="urn:microsoft.com/office/officeart/2018/2/layout/IconLabelList"/>
    <dgm:cxn modelId="{557B93F7-5EB6-4536-8AE8-A197F692521E}" srcId="{D891523D-B8FC-4F94-8EC8-81BBCF8609BA}" destId="{39060319-7C5A-4CD2-8514-320A092EF658}" srcOrd="1" destOrd="0" parTransId="{D087EF60-75E3-47AC-BFA5-36C3D51D4928}" sibTransId="{CF4EECA4-EE3F-4672-BBA3-227D804923D1}"/>
    <dgm:cxn modelId="{53AEB0FE-20D2-44EA-9A16-27DEFAC71CCB}" type="presOf" srcId="{BD3F5F6F-2C89-4473-B19F-B2D89E129556}" destId="{6E09BC88-7B8C-4A68-AC1B-964CEA96333E}" srcOrd="0" destOrd="0" presId="urn:microsoft.com/office/officeart/2018/2/layout/IconLabelList"/>
    <dgm:cxn modelId="{1A5588E1-8891-4E1F-B032-0A1F175A810E}" type="presParOf" srcId="{5AF65E98-30F8-4C99-9CAC-9D55B715213D}" destId="{D3D0606F-F97B-42EE-9320-1EC53B9490CA}" srcOrd="0" destOrd="0" presId="urn:microsoft.com/office/officeart/2018/2/layout/IconLabelList"/>
    <dgm:cxn modelId="{91D546E2-4D22-4E78-ABB9-0CA2427BBC63}" type="presParOf" srcId="{D3D0606F-F97B-42EE-9320-1EC53B9490CA}" destId="{E7BEAADB-394D-4F6D-8348-45A0E6032D57}" srcOrd="0" destOrd="0" presId="urn:microsoft.com/office/officeart/2018/2/layout/IconLabelList"/>
    <dgm:cxn modelId="{409A54D4-65E8-4B35-8509-9360070F3D93}" type="presParOf" srcId="{D3D0606F-F97B-42EE-9320-1EC53B9490CA}" destId="{94FC0016-9274-4F88-A3C6-BE8685D74AB5}" srcOrd="1" destOrd="0" presId="urn:microsoft.com/office/officeart/2018/2/layout/IconLabelList"/>
    <dgm:cxn modelId="{7659DC86-47F9-4E74-A09B-3A4F243B5B83}" type="presParOf" srcId="{D3D0606F-F97B-42EE-9320-1EC53B9490CA}" destId="{6E09BC88-7B8C-4A68-AC1B-964CEA96333E}" srcOrd="2" destOrd="0" presId="urn:microsoft.com/office/officeart/2018/2/layout/IconLabelList"/>
    <dgm:cxn modelId="{6CC0B615-374C-4DA1-954D-3F37EAA86BCA}" type="presParOf" srcId="{5AF65E98-30F8-4C99-9CAC-9D55B715213D}" destId="{AAAEAE39-62A1-488B-B22C-9EEB707297C7}" srcOrd="1" destOrd="0" presId="urn:microsoft.com/office/officeart/2018/2/layout/IconLabelList"/>
    <dgm:cxn modelId="{464CC57D-2FB1-4F63-8E0D-16559015DC97}" type="presParOf" srcId="{5AF65E98-30F8-4C99-9CAC-9D55B715213D}" destId="{73EF7091-57CF-4D92-9C29-EC2AD914ADD1}" srcOrd="2" destOrd="0" presId="urn:microsoft.com/office/officeart/2018/2/layout/IconLabelList"/>
    <dgm:cxn modelId="{90EA571A-E49D-459C-A79E-FF7BFD139EFB}" type="presParOf" srcId="{73EF7091-57CF-4D92-9C29-EC2AD914ADD1}" destId="{2F8659B8-F032-410C-97C9-DCAAA93237E7}" srcOrd="0" destOrd="0" presId="urn:microsoft.com/office/officeart/2018/2/layout/IconLabelList"/>
    <dgm:cxn modelId="{26C172AB-2E37-41E0-B44D-E9804AD2138E}" type="presParOf" srcId="{73EF7091-57CF-4D92-9C29-EC2AD914ADD1}" destId="{F29FF699-819F-45AE-A49B-B99D2D03D10F}" srcOrd="1" destOrd="0" presId="urn:microsoft.com/office/officeart/2018/2/layout/IconLabelList"/>
    <dgm:cxn modelId="{59F65DFB-44D0-4E30-9F69-8E3640B84597}" type="presParOf" srcId="{73EF7091-57CF-4D92-9C29-EC2AD914ADD1}" destId="{51762B9E-CBD7-4546-93BD-206955566C07}" srcOrd="2" destOrd="0" presId="urn:microsoft.com/office/officeart/2018/2/layout/IconLabelList"/>
    <dgm:cxn modelId="{314B8018-7EE1-48FE-9889-BA352D2D0E62}" type="presParOf" srcId="{5AF65E98-30F8-4C99-9CAC-9D55B715213D}" destId="{9AAF4EAE-7F7F-489F-B0DC-3C3DC24392ED}" srcOrd="3" destOrd="0" presId="urn:microsoft.com/office/officeart/2018/2/layout/IconLabelList"/>
    <dgm:cxn modelId="{CBB01C83-175D-4D0B-93CB-28084D810A6D}" type="presParOf" srcId="{5AF65E98-30F8-4C99-9CAC-9D55B715213D}" destId="{C4B7C766-8E5F-4C93-B591-94EE4F5D870A}" srcOrd="4" destOrd="0" presId="urn:microsoft.com/office/officeart/2018/2/layout/IconLabelList"/>
    <dgm:cxn modelId="{8EA3B9D7-EF7D-47A6-A6B6-91A8DBC44AB5}" type="presParOf" srcId="{C4B7C766-8E5F-4C93-B591-94EE4F5D870A}" destId="{8D9EF96E-D8C8-4E9C-8C0A-567E61A9FEA2}" srcOrd="0" destOrd="0" presId="urn:microsoft.com/office/officeart/2018/2/layout/IconLabelList"/>
    <dgm:cxn modelId="{6D7CF23E-15E2-45CD-8EFE-51A12CAFCC5A}" type="presParOf" srcId="{C4B7C766-8E5F-4C93-B591-94EE4F5D870A}" destId="{178DFD55-34A4-41AF-9D65-D8FD96A2CE80}" srcOrd="1" destOrd="0" presId="urn:microsoft.com/office/officeart/2018/2/layout/IconLabelList"/>
    <dgm:cxn modelId="{2D023718-816C-4234-BFBA-6C8C89C577CE}" type="presParOf" srcId="{C4B7C766-8E5F-4C93-B591-94EE4F5D870A}" destId="{838D1B39-C8DF-43E2-BBA8-C6D5936F504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8412E9-F02E-4F91-8BEF-08E5338FA225}" type="doc">
      <dgm:prSet loTypeId="urn:microsoft.com/office/officeart/2018/5/layout/IconCircleLabelList" loCatId="icon" qsTypeId="urn:microsoft.com/office/officeart/2005/8/quickstyle/simple1" qsCatId="simple" csTypeId="urn:microsoft.com/office/officeart/2018/5/colors/Iconchunking_coloredtext_accent1_2" csCatId="accent1" phldr="1"/>
      <dgm:spPr/>
      <dgm:t>
        <a:bodyPr/>
        <a:lstStyle/>
        <a:p>
          <a:endParaRPr lang="en-US"/>
        </a:p>
      </dgm:t>
    </dgm:pt>
    <dgm:pt modelId="{B67E7527-AEEE-4989-96B0-25B38322D765}">
      <dgm:prSet/>
      <dgm:spPr/>
      <dgm:t>
        <a:bodyPr/>
        <a:lstStyle/>
        <a:p>
          <a:pPr>
            <a:lnSpc>
              <a:spcPct val="100000"/>
            </a:lnSpc>
            <a:defRPr cap="all"/>
          </a:pPr>
          <a:r>
            <a:rPr lang="fr-FR"/>
            <a:t>On a appuyé sur le fait que c’était primordial de passer sur des versions plus récentes au vu des cyberattaque qui ont lieu chaque jour en exploitant des failles connues sur le matériel qu’ils possèdent déjà </a:t>
          </a:r>
          <a:endParaRPr lang="en-US"/>
        </a:p>
      </dgm:t>
    </dgm:pt>
    <dgm:pt modelId="{67F18EF5-FD65-44BA-9ADD-E66B35329F84}" type="parTrans" cxnId="{CBF77354-9143-46E9-87C1-D63A8E65A73A}">
      <dgm:prSet/>
      <dgm:spPr/>
      <dgm:t>
        <a:bodyPr/>
        <a:lstStyle/>
        <a:p>
          <a:endParaRPr lang="en-US"/>
        </a:p>
      </dgm:t>
    </dgm:pt>
    <dgm:pt modelId="{FF59EABD-C0DB-45C3-B1B9-70B40C17B409}" type="sibTrans" cxnId="{CBF77354-9143-46E9-87C1-D63A8E65A73A}">
      <dgm:prSet/>
      <dgm:spPr/>
      <dgm:t>
        <a:bodyPr/>
        <a:lstStyle/>
        <a:p>
          <a:endParaRPr lang="en-US"/>
        </a:p>
      </dgm:t>
    </dgm:pt>
    <dgm:pt modelId="{6A63BC04-6589-4912-A578-426918971DB2}">
      <dgm:prSet/>
      <dgm:spPr/>
      <dgm:t>
        <a:bodyPr/>
        <a:lstStyle/>
        <a:p>
          <a:pPr>
            <a:lnSpc>
              <a:spcPct val="100000"/>
            </a:lnSpc>
            <a:defRPr cap="all"/>
          </a:pPr>
          <a:r>
            <a:rPr lang="fr-FR" dirty="0"/>
            <a:t>On a éliminer la concurrence en offrant la l’installation gratuite sur les différents  site</a:t>
          </a:r>
          <a:endParaRPr lang="en-US" dirty="0"/>
        </a:p>
      </dgm:t>
    </dgm:pt>
    <dgm:pt modelId="{C8602013-D54F-487C-B97D-E1E1DBECABD8}" type="parTrans" cxnId="{C4C46A3D-3D67-4B68-B6AC-4BB7F3F591BF}">
      <dgm:prSet/>
      <dgm:spPr/>
      <dgm:t>
        <a:bodyPr/>
        <a:lstStyle/>
        <a:p>
          <a:endParaRPr lang="en-US"/>
        </a:p>
      </dgm:t>
    </dgm:pt>
    <dgm:pt modelId="{2429903B-F619-4FF3-ABF9-C9F611A7414F}" type="sibTrans" cxnId="{C4C46A3D-3D67-4B68-B6AC-4BB7F3F591BF}">
      <dgm:prSet/>
      <dgm:spPr/>
      <dgm:t>
        <a:bodyPr/>
        <a:lstStyle/>
        <a:p>
          <a:endParaRPr lang="en-US"/>
        </a:p>
      </dgm:t>
    </dgm:pt>
    <dgm:pt modelId="{707A4E0E-01A5-4B4D-975D-7F113B8282C2}">
      <dgm:prSet/>
      <dgm:spPr/>
      <dgm:t>
        <a:bodyPr/>
        <a:lstStyle/>
        <a:p>
          <a:pPr>
            <a:lnSpc>
              <a:spcPct val="100000"/>
            </a:lnSpc>
            <a:defRPr cap="all"/>
          </a:pPr>
          <a:r>
            <a:rPr lang="fr-FR"/>
            <a:t>On a planifier des jours ou l’on peut croiser vraiment tout le monde, et on a mis des ordres d’ugence selon les personnes que l’on croisera que durant ce jour  </a:t>
          </a:r>
          <a:endParaRPr lang="en-US"/>
        </a:p>
      </dgm:t>
    </dgm:pt>
    <dgm:pt modelId="{ED59EA03-C775-42BC-924D-35AC49BFBC27}" type="parTrans" cxnId="{63319F50-65EF-413B-98FB-73EA4BD5BA8E}">
      <dgm:prSet/>
      <dgm:spPr/>
      <dgm:t>
        <a:bodyPr/>
        <a:lstStyle/>
        <a:p>
          <a:endParaRPr lang="en-US"/>
        </a:p>
      </dgm:t>
    </dgm:pt>
    <dgm:pt modelId="{185BE9BF-68EB-4456-9749-9A869131F2EF}" type="sibTrans" cxnId="{63319F50-65EF-413B-98FB-73EA4BD5BA8E}">
      <dgm:prSet/>
      <dgm:spPr/>
      <dgm:t>
        <a:bodyPr/>
        <a:lstStyle/>
        <a:p>
          <a:endParaRPr lang="en-US"/>
        </a:p>
      </dgm:t>
    </dgm:pt>
    <dgm:pt modelId="{0D67B243-DEBC-4C8B-9109-A5D94AECFBE6}" type="pres">
      <dgm:prSet presAssocID="{678412E9-F02E-4F91-8BEF-08E5338FA225}" presName="root" presStyleCnt="0">
        <dgm:presLayoutVars>
          <dgm:dir/>
          <dgm:resizeHandles val="exact"/>
        </dgm:presLayoutVars>
      </dgm:prSet>
      <dgm:spPr/>
    </dgm:pt>
    <dgm:pt modelId="{D60369B6-BEAC-49C8-BB7B-E215E5AE7146}" type="pres">
      <dgm:prSet presAssocID="{B67E7527-AEEE-4989-96B0-25B38322D765}" presName="compNode" presStyleCnt="0"/>
      <dgm:spPr/>
    </dgm:pt>
    <dgm:pt modelId="{6BD116F2-A725-485E-868E-EDCB0DCDFBF5}" type="pres">
      <dgm:prSet presAssocID="{B67E7527-AEEE-4989-96B0-25B38322D765}" presName="iconBgRect" presStyleLbl="bgShp" presStyleIdx="0" presStyleCnt="3"/>
      <dgm:spPr/>
    </dgm:pt>
    <dgm:pt modelId="{87C2ACA3-104F-4425-8BEC-D75275C74E61}" type="pres">
      <dgm:prSet presAssocID="{B67E7527-AEEE-4989-96B0-25B38322D7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17406A39-4366-412D-8885-D4C29914ACEF}" type="pres">
      <dgm:prSet presAssocID="{B67E7527-AEEE-4989-96B0-25B38322D765}" presName="spaceRect" presStyleCnt="0"/>
      <dgm:spPr/>
    </dgm:pt>
    <dgm:pt modelId="{E534A1E4-004D-465B-AE39-FD2018AD202F}" type="pres">
      <dgm:prSet presAssocID="{B67E7527-AEEE-4989-96B0-25B38322D765}" presName="textRect" presStyleLbl="revTx" presStyleIdx="0" presStyleCnt="3">
        <dgm:presLayoutVars>
          <dgm:chMax val="1"/>
          <dgm:chPref val="1"/>
        </dgm:presLayoutVars>
      </dgm:prSet>
      <dgm:spPr/>
    </dgm:pt>
    <dgm:pt modelId="{CD322DFF-67C1-472C-BF73-45FBE3C2D034}" type="pres">
      <dgm:prSet presAssocID="{FF59EABD-C0DB-45C3-B1B9-70B40C17B409}" presName="sibTrans" presStyleCnt="0"/>
      <dgm:spPr/>
    </dgm:pt>
    <dgm:pt modelId="{A5D7DE26-01F0-469F-9764-F50293A27C9B}" type="pres">
      <dgm:prSet presAssocID="{6A63BC04-6589-4912-A578-426918971DB2}" presName="compNode" presStyleCnt="0"/>
      <dgm:spPr/>
    </dgm:pt>
    <dgm:pt modelId="{1CA732E5-FA9A-4C5A-A685-E3A9DA180B5C}" type="pres">
      <dgm:prSet presAssocID="{6A63BC04-6589-4912-A578-426918971DB2}" presName="iconBgRect" presStyleLbl="bgShp" presStyleIdx="1" presStyleCnt="3"/>
      <dgm:spPr/>
    </dgm:pt>
    <dgm:pt modelId="{E22A3D32-B091-43DB-A85F-25E57945E60D}" type="pres">
      <dgm:prSet presAssocID="{6A63BC04-6589-4912-A578-426918971D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che"/>
        </a:ext>
      </dgm:extLst>
    </dgm:pt>
    <dgm:pt modelId="{3177FB62-A8A4-4787-8B51-E3A607F6B691}" type="pres">
      <dgm:prSet presAssocID="{6A63BC04-6589-4912-A578-426918971DB2}" presName="spaceRect" presStyleCnt="0"/>
      <dgm:spPr/>
    </dgm:pt>
    <dgm:pt modelId="{C32679C2-17F5-4006-8222-CF9E8DBB1C87}" type="pres">
      <dgm:prSet presAssocID="{6A63BC04-6589-4912-A578-426918971DB2}" presName="textRect" presStyleLbl="revTx" presStyleIdx="1" presStyleCnt="3">
        <dgm:presLayoutVars>
          <dgm:chMax val="1"/>
          <dgm:chPref val="1"/>
        </dgm:presLayoutVars>
      </dgm:prSet>
      <dgm:spPr/>
    </dgm:pt>
    <dgm:pt modelId="{4D7C46E5-2A34-4E14-934F-C609877567E1}" type="pres">
      <dgm:prSet presAssocID="{2429903B-F619-4FF3-ABF9-C9F611A7414F}" presName="sibTrans" presStyleCnt="0"/>
      <dgm:spPr/>
    </dgm:pt>
    <dgm:pt modelId="{8895587F-3ACF-42E2-8077-B3F35459F577}" type="pres">
      <dgm:prSet presAssocID="{707A4E0E-01A5-4B4D-975D-7F113B8282C2}" presName="compNode" presStyleCnt="0"/>
      <dgm:spPr/>
    </dgm:pt>
    <dgm:pt modelId="{98DABFD1-7198-40B2-87DA-7BE1F284B127}" type="pres">
      <dgm:prSet presAssocID="{707A4E0E-01A5-4B4D-975D-7F113B8282C2}" presName="iconBgRect" presStyleLbl="bgShp" presStyleIdx="2" presStyleCnt="3"/>
      <dgm:spPr/>
    </dgm:pt>
    <dgm:pt modelId="{E319A70F-0910-4E1E-BEEC-77CED00B793F}" type="pres">
      <dgm:prSet presAssocID="{707A4E0E-01A5-4B4D-975D-7F113B8282C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erveur"/>
        </a:ext>
      </dgm:extLst>
    </dgm:pt>
    <dgm:pt modelId="{321AFCAF-A03C-4C66-A5D0-74BB77BC0A00}" type="pres">
      <dgm:prSet presAssocID="{707A4E0E-01A5-4B4D-975D-7F113B8282C2}" presName="spaceRect" presStyleCnt="0"/>
      <dgm:spPr/>
    </dgm:pt>
    <dgm:pt modelId="{99E56FD1-E470-4B10-8CF1-DCA2D4F48794}" type="pres">
      <dgm:prSet presAssocID="{707A4E0E-01A5-4B4D-975D-7F113B8282C2}" presName="textRect" presStyleLbl="revTx" presStyleIdx="2" presStyleCnt="3">
        <dgm:presLayoutVars>
          <dgm:chMax val="1"/>
          <dgm:chPref val="1"/>
        </dgm:presLayoutVars>
      </dgm:prSet>
      <dgm:spPr/>
    </dgm:pt>
  </dgm:ptLst>
  <dgm:cxnLst>
    <dgm:cxn modelId="{527A7D26-0037-4179-B147-D9106E0BEED3}" type="presOf" srcId="{678412E9-F02E-4F91-8BEF-08E5338FA225}" destId="{0D67B243-DEBC-4C8B-9109-A5D94AECFBE6}" srcOrd="0" destOrd="0" presId="urn:microsoft.com/office/officeart/2018/5/layout/IconCircleLabelList"/>
    <dgm:cxn modelId="{C4C46A3D-3D67-4B68-B6AC-4BB7F3F591BF}" srcId="{678412E9-F02E-4F91-8BEF-08E5338FA225}" destId="{6A63BC04-6589-4912-A578-426918971DB2}" srcOrd="1" destOrd="0" parTransId="{C8602013-D54F-487C-B97D-E1E1DBECABD8}" sibTransId="{2429903B-F619-4FF3-ABF9-C9F611A7414F}"/>
    <dgm:cxn modelId="{31558C40-5488-4075-AD44-F7921886EDFE}" type="presOf" srcId="{B67E7527-AEEE-4989-96B0-25B38322D765}" destId="{E534A1E4-004D-465B-AE39-FD2018AD202F}" srcOrd="0" destOrd="0" presId="urn:microsoft.com/office/officeart/2018/5/layout/IconCircleLabelList"/>
    <dgm:cxn modelId="{63319F50-65EF-413B-98FB-73EA4BD5BA8E}" srcId="{678412E9-F02E-4F91-8BEF-08E5338FA225}" destId="{707A4E0E-01A5-4B4D-975D-7F113B8282C2}" srcOrd="2" destOrd="0" parTransId="{ED59EA03-C775-42BC-924D-35AC49BFBC27}" sibTransId="{185BE9BF-68EB-4456-9749-9A869131F2EF}"/>
    <dgm:cxn modelId="{CBF77354-9143-46E9-87C1-D63A8E65A73A}" srcId="{678412E9-F02E-4F91-8BEF-08E5338FA225}" destId="{B67E7527-AEEE-4989-96B0-25B38322D765}" srcOrd="0" destOrd="0" parTransId="{67F18EF5-FD65-44BA-9ADD-E66B35329F84}" sibTransId="{FF59EABD-C0DB-45C3-B1B9-70B40C17B409}"/>
    <dgm:cxn modelId="{F8BDF292-EBE8-4616-9813-9BAFE84C3C92}" type="presOf" srcId="{707A4E0E-01A5-4B4D-975D-7F113B8282C2}" destId="{99E56FD1-E470-4B10-8CF1-DCA2D4F48794}" srcOrd="0" destOrd="0" presId="urn:microsoft.com/office/officeart/2018/5/layout/IconCircleLabelList"/>
    <dgm:cxn modelId="{4718F3CF-CFBF-42F9-BF58-59E4417A5B27}" type="presOf" srcId="{6A63BC04-6589-4912-A578-426918971DB2}" destId="{C32679C2-17F5-4006-8222-CF9E8DBB1C87}" srcOrd="0" destOrd="0" presId="urn:microsoft.com/office/officeart/2018/5/layout/IconCircleLabelList"/>
    <dgm:cxn modelId="{43384559-FB4D-43C2-86C0-F238A147512B}" type="presParOf" srcId="{0D67B243-DEBC-4C8B-9109-A5D94AECFBE6}" destId="{D60369B6-BEAC-49C8-BB7B-E215E5AE7146}" srcOrd="0" destOrd="0" presId="urn:microsoft.com/office/officeart/2018/5/layout/IconCircleLabelList"/>
    <dgm:cxn modelId="{04AEEC57-95DF-4D6B-8C08-27F44407D0FE}" type="presParOf" srcId="{D60369B6-BEAC-49C8-BB7B-E215E5AE7146}" destId="{6BD116F2-A725-485E-868E-EDCB0DCDFBF5}" srcOrd="0" destOrd="0" presId="urn:microsoft.com/office/officeart/2018/5/layout/IconCircleLabelList"/>
    <dgm:cxn modelId="{F82E9554-F8C5-4562-9BDB-2D792C68E8B6}" type="presParOf" srcId="{D60369B6-BEAC-49C8-BB7B-E215E5AE7146}" destId="{87C2ACA3-104F-4425-8BEC-D75275C74E61}" srcOrd="1" destOrd="0" presId="urn:microsoft.com/office/officeart/2018/5/layout/IconCircleLabelList"/>
    <dgm:cxn modelId="{CCF4123E-EFA2-4531-9DAC-9F2D12A08A54}" type="presParOf" srcId="{D60369B6-BEAC-49C8-BB7B-E215E5AE7146}" destId="{17406A39-4366-412D-8885-D4C29914ACEF}" srcOrd="2" destOrd="0" presId="urn:microsoft.com/office/officeart/2018/5/layout/IconCircleLabelList"/>
    <dgm:cxn modelId="{09BD7F06-FA6C-46A6-A79B-6FD13A4DBD84}" type="presParOf" srcId="{D60369B6-BEAC-49C8-BB7B-E215E5AE7146}" destId="{E534A1E4-004D-465B-AE39-FD2018AD202F}" srcOrd="3" destOrd="0" presId="urn:microsoft.com/office/officeart/2018/5/layout/IconCircleLabelList"/>
    <dgm:cxn modelId="{BF63E1D2-10AC-4EB4-9210-81B77E46EC1E}" type="presParOf" srcId="{0D67B243-DEBC-4C8B-9109-A5D94AECFBE6}" destId="{CD322DFF-67C1-472C-BF73-45FBE3C2D034}" srcOrd="1" destOrd="0" presId="urn:microsoft.com/office/officeart/2018/5/layout/IconCircleLabelList"/>
    <dgm:cxn modelId="{B75DC021-E613-4D18-ADAB-297A19A94167}" type="presParOf" srcId="{0D67B243-DEBC-4C8B-9109-A5D94AECFBE6}" destId="{A5D7DE26-01F0-469F-9764-F50293A27C9B}" srcOrd="2" destOrd="0" presId="urn:microsoft.com/office/officeart/2018/5/layout/IconCircleLabelList"/>
    <dgm:cxn modelId="{07DCED61-615F-4CDC-A03A-83CBBA97796F}" type="presParOf" srcId="{A5D7DE26-01F0-469F-9764-F50293A27C9B}" destId="{1CA732E5-FA9A-4C5A-A685-E3A9DA180B5C}" srcOrd="0" destOrd="0" presId="urn:microsoft.com/office/officeart/2018/5/layout/IconCircleLabelList"/>
    <dgm:cxn modelId="{C325E35E-04A9-4BDA-A181-F5935ABEDE8C}" type="presParOf" srcId="{A5D7DE26-01F0-469F-9764-F50293A27C9B}" destId="{E22A3D32-B091-43DB-A85F-25E57945E60D}" srcOrd="1" destOrd="0" presId="urn:microsoft.com/office/officeart/2018/5/layout/IconCircleLabelList"/>
    <dgm:cxn modelId="{78A6B494-D11E-4A92-BCBD-3A371FEEBABC}" type="presParOf" srcId="{A5D7DE26-01F0-469F-9764-F50293A27C9B}" destId="{3177FB62-A8A4-4787-8B51-E3A607F6B691}" srcOrd="2" destOrd="0" presId="urn:microsoft.com/office/officeart/2018/5/layout/IconCircleLabelList"/>
    <dgm:cxn modelId="{1D174D5F-A054-4B9F-AFA1-BFA2A0A7D094}" type="presParOf" srcId="{A5D7DE26-01F0-469F-9764-F50293A27C9B}" destId="{C32679C2-17F5-4006-8222-CF9E8DBB1C87}" srcOrd="3" destOrd="0" presId="urn:microsoft.com/office/officeart/2018/5/layout/IconCircleLabelList"/>
    <dgm:cxn modelId="{47C220CA-A3BA-447E-89DD-583EE1113B85}" type="presParOf" srcId="{0D67B243-DEBC-4C8B-9109-A5D94AECFBE6}" destId="{4D7C46E5-2A34-4E14-934F-C609877567E1}" srcOrd="3" destOrd="0" presId="urn:microsoft.com/office/officeart/2018/5/layout/IconCircleLabelList"/>
    <dgm:cxn modelId="{D19B9A2C-EEA9-48BE-9B23-F4F472D0987F}" type="presParOf" srcId="{0D67B243-DEBC-4C8B-9109-A5D94AECFBE6}" destId="{8895587F-3ACF-42E2-8077-B3F35459F577}" srcOrd="4" destOrd="0" presId="urn:microsoft.com/office/officeart/2018/5/layout/IconCircleLabelList"/>
    <dgm:cxn modelId="{21DFA73F-C146-44A2-B2F5-3C3D15CBB92C}" type="presParOf" srcId="{8895587F-3ACF-42E2-8077-B3F35459F577}" destId="{98DABFD1-7198-40B2-87DA-7BE1F284B127}" srcOrd="0" destOrd="0" presId="urn:microsoft.com/office/officeart/2018/5/layout/IconCircleLabelList"/>
    <dgm:cxn modelId="{021E5DCE-8EA4-43E9-8825-8E02744EDEDF}" type="presParOf" srcId="{8895587F-3ACF-42E2-8077-B3F35459F577}" destId="{E319A70F-0910-4E1E-BEEC-77CED00B793F}" srcOrd="1" destOrd="0" presId="urn:microsoft.com/office/officeart/2018/5/layout/IconCircleLabelList"/>
    <dgm:cxn modelId="{CFC10E64-850A-4C9B-A190-A199E8918D97}" type="presParOf" srcId="{8895587F-3ACF-42E2-8077-B3F35459F577}" destId="{321AFCAF-A03C-4C66-A5D0-74BB77BC0A00}" srcOrd="2" destOrd="0" presId="urn:microsoft.com/office/officeart/2018/5/layout/IconCircleLabelList"/>
    <dgm:cxn modelId="{09E51C51-0825-4906-BDF6-D99D9D93F008}" type="presParOf" srcId="{8895587F-3ACF-42E2-8077-B3F35459F577}" destId="{99E56FD1-E470-4B10-8CF1-DCA2D4F4879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E4C687-7E26-4C23-8101-D2ED15CAE9D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B4CEC3B-E5FD-4A77-9503-87011F7AF62E}">
      <dgm:prSet/>
      <dgm:spPr/>
      <dgm:t>
        <a:bodyPr/>
        <a:lstStyle/>
        <a:p>
          <a:r>
            <a:rPr lang="fr-FR"/>
            <a:t>J’ai été planifier au support pour gérer le service après vente si des utilisateurs rencontrait des difficultés suite à la migration.</a:t>
          </a:r>
          <a:endParaRPr lang="en-US"/>
        </a:p>
      </dgm:t>
    </dgm:pt>
    <dgm:pt modelId="{0566995E-F0A1-4AF1-B4C2-8E615BD04E57}" type="parTrans" cxnId="{01545230-832C-45E1-9929-706204C2BF85}">
      <dgm:prSet/>
      <dgm:spPr/>
      <dgm:t>
        <a:bodyPr/>
        <a:lstStyle/>
        <a:p>
          <a:endParaRPr lang="en-US"/>
        </a:p>
      </dgm:t>
    </dgm:pt>
    <dgm:pt modelId="{508B2C6E-CE78-47AB-B35A-085C6B0D6E08}" type="sibTrans" cxnId="{01545230-832C-45E1-9929-706204C2BF85}">
      <dgm:prSet/>
      <dgm:spPr/>
      <dgm:t>
        <a:bodyPr/>
        <a:lstStyle/>
        <a:p>
          <a:endParaRPr lang="en-US"/>
        </a:p>
      </dgm:t>
    </dgm:pt>
    <dgm:pt modelId="{ED6AB23C-7121-4DF5-A045-9F50106ED343}">
      <dgm:prSet/>
      <dgm:spPr/>
      <dgm:t>
        <a:bodyPr/>
        <a:lstStyle/>
        <a:p>
          <a:r>
            <a:rPr lang="fr-FR"/>
            <a:t>Nous avons récupéré la totalité des PCs pour en faire don a l’association au Sénégal de notre commercial Thierry. </a:t>
          </a:r>
          <a:endParaRPr lang="en-US"/>
        </a:p>
      </dgm:t>
    </dgm:pt>
    <dgm:pt modelId="{2F47A21F-47D3-41A4-8772-8D5769010F0A}" type="parTrans" cxnId="{1B80DC51-5CEB-4E27-8C74-D2BAEBFD1408}">
      <dgm:prSet/>
      <dgm:spPr/>
      <dgm:t>
        <a:bodyPr/>
        <a:lstStyle/>
        <a:p>
          <a:endParaRPr lang="en-US"/>
        </a:p>
      </dgm:t>
    </dgm:pt>
    <dgm:pt modelId="{BCFF290E-E99E-4264-8033-0240AC62FD78}" type="sibTrans" cxnId="{1B80DC51-5CEB-4E27-8C74-D2BAEBFD1408}">
      <dgm:prSet/>
      <dgm:spPr/>
      <dgm:t>
        <a:bodyPr/>
        <a:lstStyle/>
        <a:p>
          <a:endParaRPr lang="en-US"/>
        </a:p>
      </dgm:t>
    </dgm:pt>
    <dgm:pt modelId="{C5816AEB-5163-4878-9F3A-94DCD615F8B1}">
      <dgm:prSet/>
      <dgm:spPr/>
      <dgm:t>
        <a:bodyPr/>
        <a:lstStyle/>
        <a:p>
          <a:r>
            <a:rPr lang="fr-FR"/>
            <a:t>Tout s’est déroulé avec succès. </a:t>
          </a:r>
          <a:endParaRPr lang="en-US"/>
        </a:p>
      </dgm:t>
    </dgm:pt>
    <dgm:pt modelId="{05481FF5-5C0A-41D8-B741-5AD0F8696135}" type="parTrans" cxnId="{6F970E9D-CA99-4BC6-92F2-D81D880ACCAA}">
      <dgm:prSet/>
      <dgm:spPr/>
      <dgm:t>
        <a:bodyPr/>
        <a:lstStyle/>
        <a:p>
          <a:endParaRPr lang="en-US"/>
        </a:p>
      </dgm:t>
    </dgm:pt>
    <dgm:pt modelId="{2B590663-B50C-4984-AF60-96C2B63D688F}" type="sibTrans" cxnId="{6F970E9D-CA99-4BC6-92F2-D81D880ACCAA}">
      <dgm:prSet/>
      <dgm:spPr/>
      <dgm:t>
        <a:bodyPr/>
        <a:lstStyle/>
        <a:p>
          <a:endParaRPr lang="en-US"/>
        </a:p>
      </dgm:t>
    </dgm:pt>
    <dgm:pt modelId="{89F745A2-2B1E-4E33-A800-CA2D780979F8}" type="pres">
      <dgm:prSet presAssocID="{14E4C687-7E26-4C23-8101-D2ED15CAE9D5}" presName="root" presStyleCnt="0">
        <dgm:presLayoutVars>
          <dgm:dir/>
          <dgm:resizeHandles val="exact"/>
        </dgm:presLayoutVars>
      </dgm:prSet>
      <dgm:spPr/>
    </dgm:pt>
    <dgm:pt modelId="{76A996A7-B4BE-462E-987D-650AB7C13063}" type="pres">
      <dgm:prSet presAssocID="{CB4CEC3B-E5FD-4A77-9503-87011F7AF62E}" presName="compNode" presStyleCnt="0"/>
      <dgm:spPr/>
    </dgm:pt>
    <dgm:pt modelId="{D5915672-ABA1-42F7-97B6-760B733AEF99}" type="pres">
      <dgm:prSet presAssocID="{CB4CEC3B-E5FD-4A77-9503-87011F7AF62E}" presName="bgRect" presStyleLbl="bgShp" presStyleIdx="0" presStyleCnt="3"/>
      <dgm:spPr/>
    </dgm:pt>
    <dgm:pt modelId="{F35AB0A0-C890-4045-AB99-192142852573}" type="pres">
      <dgm:prSet presAssocID="{CB4CEC3B-E5FD-4A77-9503-87011F7AF6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06236E21-7F43-4308-B5C3-DCABF43A3BEF}" type="pres">
      <dgm:prSet presAssocID="{CB4CEC3B-E5FD-4A77-9503-87011F7AF62E}" presName="spaceRect" presStyleCnt="0"/>
      <dgm:spPr/>
    </dgm:pt>
    <dgm:pt modelId="{06D3D0F7-9EED-4636-8B1E-E5ABBDCA72EA}" type="pres">
      <dgm:prSet presAssocID="{CB4CEC3B-E5FD-4A77-9503-87011F7AF62E}" presName="parTx" presStyleLbl="revTx" presStyleIdx="0" presStyleCnt="3">
        <dgm:presLayoutVars>
          <dgm:chMax val="0"/>
          <dgm:chPref val="0"/>
        </dgm:presLayoutVars>
      </dgm:prSet>
      <dgm:spPr/>
    </dgm:pt>
    <dgm:pt modelId="{CE521ECB-5132-4CAE-B7E3-BA5A8727D445}" type="pres">
      <dgm:prSet presAssocID="{508B2C6E-CE78-47AB-B35A-085C6B0D6E08}" presName="sibTrans" presStyleCnt="0"/>
      <dgm:spPr/>
    </dgm:pt>
    <dgm:pt modelId="{E7437705-23BE-4864-876A-0F10A3124A56}" type="pres">
      <dgm:prSet presAssocID="{ED6AB23C-7121-4DF5-A045-9F50106ED343}" presName="compNode" presStyleCnt="0"/>
      <dgm:spPr/>
    </dgm:pt>
    <dgm:pt modelId="{DFDB09CD-1B4C-488A-8011-2EF9F332263A}" type="pres">
      <dgm:prSet presAssocID="{ED6AB23C-7121-4DF5-A045-9F50106ED343}" presName="bgRect" presStyleLbl="bgShp" presStyleIdx="1" presStyleCnt="3"/>
      <dgm:spPr/>
    </dgm:pt>
    <dgm:pt modelId="{18E7F185-E707-48B6-9D7C-8BD546144573}" type="pres">
      <dgm:prSet presAssocID="{ED6AB23C-7121-4DF5-A045-9F50106ED34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e"/>
        </a:ext>
      </dgm:extLst>
    </dgm:pt>
    <dgm:pt modelId="{A7E0A3B3-347A-4BC9-B735-3CC3A139080C}" type="pres">
      <dgm:prSet presAssocID="{ED6AB23C-7121-4DF5-A045-9F50106ED343}" presName="spaceRect" presStyleCnt="0"/>
      <dgm:spPr/>
    </dgm:pt>
    <dgm:pt modelId="{D6C72AFE-5EC1-455C-9872-EE1965ACA8B8}" type="pres">
      <dgm:prSet presAssocID="{ED6AB23C-7121-4DF5-A045-9F50106ED343}" presName="parTx" presStyleLbl="revTx" presStyleIdx="1" presStyleCnt="3">
        <dgm:presLayoutVars>
          <dgm:chMax val="0"/>
          <dgm:chPref val="0"/>
        </dgm:presLayoutVars>
      </dgm:prSet>
      <dgm:spPr/>
    </dgm:pt>
    <dgm:pt modelId="{CE68F1AE-5BA6-42E2-ADE0-C697E399DBEA}" type="pres">
      <dgm:prSet presAssocID="{BCFF290E-E99E-4264-8033-0240AC62FD78}" presName="sibTrans" presStyleCnt="0"/>
      <dgm:spPr/>
    </dgm:pt>
    <dgm:pt modelId="{B8889056-D0C9-4B13-873A-4821A011A5E5}" type="pres">
      <dgm:prSet presAssocID="{C5816AEB-5163-4878-9F3A-94DCD615F8B1}" presName="compNode" presStyleCnt="0"/>
      <dgm:spPr/>
    </dgm:pt>
    <dgm:pt modelId="{DC917FCB-AF38-4A9F-A0D9-864E909FB583}" type="pres">
      <dgm:prSet presAssocID="{C5816AEB-5163-4878-9F3A-94DCD615F8B1}" presName="bgRect" presStyleLbl="bgShp" presStyleIdx="2" presStyleCnt="3"/>
      <dgm:spPr/>
    </dgm:pt>
    <dgm:pt modelId="{F0D1D96C-E549-4401-8F15-43FABE6E621F}" type="pres">
      <dgm:prSet presAssocID="{C5816AEB-5163-4878-9F3A-94DCD615F8B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édaille"/>
        </a:ext>
      </dgm:extLst>
    </dgm:pt>
    <dgm:pt modelId="{0BE200BD-BB17-47BB-9882-47DAD284AEAC}" type="pres">
      <dgm:prSet presAssocID="{C5816AEB-5163-4878-9F3A-94DCD615F8B1}" presName="spaceRect" presStyleCnt="0"/>
      <dgm:spPr/>
    </dgm:pt>
    <dgm:pt modelId="{F23008D3-8901-4106-9AA2-A6F07FB93469}" type="pres">
      <dgm:prSet presAssocID="{C5816AEB-5163-4878-9F3A-94DCD615F8B1}" presName="parTx" presStyleLbl="revTx" presStyleIdx="2" presStyleCnt="3">
        <dgm:presLayoutVars>
          <dgm:chMax val="0"/>
          <dgm:chPref val="0"/>
        </dgm:presLayoutVars>
      </dgm:prSet>
      <dgm:spPr/>
    </dgm:pt>
  </dgm:ptLst>
  <dgm:cxnLst>
    <dgm:cxn modelId="{0ADAC12E-532D-48C7-8CD9-3D9A98EE2878}" type="presOf" srcId="{14E4C687-7E26-4C23-8101-D2ED15CAE9D5}" destId="{89F745A2-2B1E-4E33-A800-CA2D780979F8}" srcOrd="0" destOrd="0" presId="urn:microsoft.com/office/officeart/2018/2/layout/IconVerticalSolidList"/>
    <dgm:cxn modelId="{01545230-832C-45E1-9929-706204C2BF85}" srcId="{14E4C687-7E26-4C23-8101-D2ED15CAE9D5}" destId="{CB4CEC3B-E5FD-4A77-9503-87011F7AF62E}" srcOrd="0" destOrd="0" parTransId="{0566995E-F0A1-4AF1-B4C2-8E615BD04E57}" sibTransId="{508B2C6E-CE78-47AB-B35A-085C6B0D6E08}"/>
    <dgm:cxn modelId="{277A484D-28FF-4B70-8FEC-17D64BE27DA1}" type="presOf" srcId="{ED6AB23C-7121-4DF5-A045-9F50106ED343}" destId="{D6C72AFE-5EC1-455C-9872-EE1965ACA8B8}" srcOrd="0" destOrd="0" presId="urn:microsoft.com/office/officeart/2018/2/layout/IconVerticalSolidList"/>
    <dgm:cxn modelId="{1B80DC51-5CEB-4E27-8C74-D2BAEBFD1408}" srcId="{14E4C687-7E26-4C23-8101-D2ED15CAE9D5}" destId="{ED6AB23C-7121-4DF5-A045-9F50106ED343}" srcOrd="1" destOrd="0" parTransId="{2F47A21F-47D3-41A4-8772-8D5769010F0A}" sibTransId="{BCFF290E-E99E-4264-8033-0240AC62FD78}"/>
    <dgm:cxn modelId="{6F970E9D-CA99-4BC6-92F2-D81D880ACCAA}" srcId="{14E4C687-7E26-4C23-8101-D2ED15CAE9D5}" destId="{C5816AEB-5163-4878-9F3A-94DCD615F8B1}" srcOrd="2" destOrd="0" parTransId="{05481FF5-5C0A-41D8-B741-5AD0F8696135}" sibTransId="{2B590663-B50C-4984-AF60-96C2B63D688F}"/>
    <dgm:cxn modelId="{740AD1AC-F6CF-4239-8BBD-D13ADD200590}" type="presOf" srcId="{CB4CEC3B-E5FD-4A77-9503-87011F7AF62E}" destId="{06D3D0F7-9EED-4636-8B1E-E5ABBDCA72EA}" srcOrd="0" destOrd="0" presId="urn:microsoft.com/office/officeart/2018/2/layout/IconVerticalSolidList"/>
    <dgm:cxn modelId="{AF6174FE-C216-4D03-8E46-F3296E8DB4D2}" type="presOf" srcId="{C5816AEB-5163-4878-9F3A-94DCD615F8B1}" destId="{F23008D3-8901-4106-9AA2-A6F07FB93469}" srcOrd="0" destOrd="0" presId="urn:microsoft.com/office/officeart/2018/2/layout/IconVerticalSolidList"/>
    <dgm:cxn modelId="{FF977E6E-F54B-4434-89F5-8D957259645C}" type="presParOf" srcId="{89F745A2-2B1E-4E33-A800-CA2D780979F8}" destId="{76A996A7-B4BE-462E-987D-650AB7C13063}" srcOrd="0" destOrd="0" presId="urn:microsoft.com/office/officeart/2018/2/layout/IconVerticalSolidList"/>
    <dgm:cxn modelId="{2D8F9E1C-8025-45E5-8999-705466A15454}" type="presParOf" srcId="{76A996A7-B4BE-462E-987D-650AB7C13063}" destId="{D5915672-ABA1-42F7-97B6-760B733AEF99}" srcOrd="0" destOrd="0" presId="urn:microsoft.com/office/officeart/2018/2/layout/IconVerticalSolidList"/>
    <dgm:cxn modelId="{BC606A1A-2F66-40B0-B855-9386E8CA2337}" type="presParOf" srcId="{76A996A7-B4BE-462E-987D-650AB7C13063}" destId="{F35AB0A0-C890-4045-AB99-192142852573}" srcOrd="1" destOrd="0" presId="urn:microsoft.com/office/officeart/2018/2/layout/IconVerticalSolidList"/>
    <dgm:cxn modelId="{C82A4582-02A1-4A39-BE21-9B818C760F30}" type="presParOf" srcId="{76A996A7-B4BE-462E-987D-650AB7C13063}" destId="{06236E21-7F43-4308-B5C3-DCABF43A3BEF}" srcOrd="2" destOrd="0" presId="urn:microsoft.com/office/officeart/2018/2/layout/IconVerticalSolidList"/>
    <dgm:cxn modelId="{581CCFE9-E9AE-463E-ABC6-6391DEBC120A}" type="presParOf" srcId="{76A996A7-B4BE-462E-987D-650AB7C13063}" destId="{06D3D0F7-9EED-4636-8B1E-E5ABBDCA72EA}" srcOrd="3" destOrd="0" presId="urn:microsoft.com/office/officeart/2018/2/layout/IconVerticalSolidList"/>
    <dgm:cxn modelId="{53E2B42F-F4CE-49ED-BB97-66C373DDCC66}" type="presParOf" srcId="{89F745A2-2B1E-4E33-A800-CA2D780979F8}" destId="{CE521ECB-5132-4CAE-B7E3-BA5A8727D445}" srcOrd="1" destOrd="0" presId="urn:microsoft.com/office/officeart/2018/2/layout/IconVerticalSolidList"/>
    <dgm:cxn modelId="{1281403F-3E6F-4D75-8FB4-17094CE29C51}" type="presParOf" srcId="{89F745A2-2B1E-4E33-A800-CA2D780979F8}" destId="{E7437705-23BE-4864-876A-0F10A3124A56}" srcOrd="2" destOrd="0" presId="urn:microsoft.com/office/officeart/2018/2/layout/IconVerticalSolidList"/>
    <dgm:cxn modelId="{8E93606F-7ABE-4324-9C61-FA967FAEC9A2}" type="presParOf" srcId="{E7437705-23BE-4864-876A-0F10A3124A56}" destId="{DFDB09CD-1B4C-488A-8011-2EF9F332263A}" srcOrd="0" destOrd="0" presId="urn:microsoft.com/office/officeart/2018/2/layout/IconVerticalSolidList"/>
    <dgm:cxn modelId="{A5A693A7-1FA4-4821-8C6E-82C0AF65F653}" type="presParOf" srcId="{E7437705-23BE-4864-876A-0F10A3124A56}" destId="{18E7F185-E707-48B6-9D7C-8BD546144573}" srcOrd="1" destOrd="0" presId="urn:microsoft.com/office/officeart/2018/2/layout/IconVerticalSolidList"/>
    <dgm:cxn modelId="{8BE55B8E-4268-49FF-AC73-FA196A2083E5}" type="presParOf" srcId="{E7437705-23BE-4864-876A-0F10A3124A56}" destId="{A7E0A3B3-347A-4BC9-B735-3CC3A139080C}" srcOrd="2" destOrd="0" presId="urn:microsoft.com/office/officeart/2018/2/layout/IconVerticalSolidList"/>
    <dgm:cxn modelId="{9BFCB335-7C76-4252-96BB-56B64D386F26}" type="presParOf" srcId="{E7437705-23BE-4864-876A-0F10A3124A56}" destId="{D6C72AFE-5EC1-455C-9872-EE1965ACA8B8}" srcOrd="3" destOrd="0" presId="urn:microsoft.com/office/officeart/2018/2/layout/IconVerticalSolidList"/>
    <dgm:cxn modelId="{C5F0A8BC-19F0-42B4-B080-DE617B997C0E}" type="presParOf" srcId="{89F745A2-2B1E-4E33-A800-CA2D780979F8}" destId="{CE68F1AE-5BA6-42E2-ADE0-C697E399DBEA}" srcOrd="3" destOrd="0" presId="urn:microsoft.com/office/officeart/2018/2/layout/IconVerticalSolidList"/>
    <dgm:cxn modelId="{AF521584-0A97-43F3-B297-37A02735624A}" type="presParOf" srcId="{89F745A2-2B1E-4E33-A800-CA2D780979F8}" destId="{B8889056-D0C9-4B13-873A-4821A011A5E5}" srcOrd="4" destOrd="0" presId="urn:microsoft.com/office/officeart/2018/2/layout/IconVerticalSolidList"/>
    <dgm:cxn modelId="{8EA96A4A-FE52-4EE9-99FA-B2609F8A44C8}" type="presParOf" srcId="{B8889056-D0C9-4B13-873A-4821A011A5E5}" destId="{DC917FCB-AF38-4A9F-A0D9-864E909FB583}" srcOrd="0" destOrd="0" presId="urn:microsoft.com/office/officeart/2018/2/layout/IconVerticalSolidList"/>
    <dgm:cxn modelId="{0699330E-2BDA-4435-A682-ABD087C4E164}" type="presParOf" srcId="{B8889056-D0C9-4B13-873A-4821A011A5E5}" destId="{F0D1D96C-E549-4401-8F15-43FABE6E621F}" srcOrd="1" destOrd="0" presId="urn:microsoft.com/office/officeart/2018/2/layout/IconVerticalSolidList"/>
    <dgm:cxn modelId="{C5EA4E15-9508-44A7-9A2B-4ABD80A28953}" type="presParOf" srcId="{B8889056-D0C9-4B13-873A-4821A011A5E5}" destId="{0BE200BD-BB17-47BB-9882-47DAD284AEAC}" srcOrd="2" destOrd="0" presId="urn:microsoft.com/office/officeart/2018/2/layout/IconVerticalSolidList"/>
    <dgm:cxn modelId="{7DBC2B5D-ABF2-4A1E-852B-F9388048AB5A}" type="presParOf" srcId="{B8889056-D0C9-4B13-873A-4821A011A5E5}" destId="{F23008D3-8901-4106-9AA2-A6F07FB9346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EAADB-394D-4F6D-8348-45A0E6032D57}">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09BC88-7B8C-4A68-AC1B-964CEA96333E}">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fr-FR" sz="1400" kern="1200"/>
            <a:t>Enveloppe de la mairie dédiée à l’informatique limitée</a:t>
          </a:r>
          <a:endParaRPr lang="en-US" sz="1400" kern="1200"/>
        </a:p>
      </dsp:txBody>
      <dsp:txXfrm>
        <a:off x="59990" y="2654049"/>
        <a:ext cx="3226223" cy="720000"/>
      </dsp:txXfrm>
    </dsp:sp>
    <dsp:sp modelId="{2F8659B8-F032-410C-97C9-DCAAA93237E7}">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762B9E-CBD7-4546-93BD-206955566C07}">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fr-FR" sz="1400" kern="1200"/>
            <a:t>Concurrence avec ORDYSIS (Nîmes)</a:t>
          </a:r>
          <a:endParaRPr lang="en-US" sz="1400" kern="1200"/>
        </a:p>
      </dsp:txBody>
      <dsp:txXfrm>
        <a:off x="3850802" y="2654049"/>
        <a:ext cx="3226223" cy="720000"/>
      </dsp:txXfrm>
    </dsp:sp>
    <dsp:sp modelId="{8D9EF96E-D8C8-4E9C-8C0A-567E61A9FEA2}">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8D1B39-C8DF-43E2-BBA8-C6D5936F504F}">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fr-FR" sz="1400" kern="1200" dirty="0"/>
            <a:t>Fenêtre de tir courte (à planifier pendant les vacances scolaires, à des jours bien précis ou l’on doit voir tous le monde)</a:t>
          </a:r>
          <a:endParaRPr lang="en-US" sz="1400" kern="1200" dirty="0"/>
        </a:p>
      </dsp:txBody>
      <dsp:txXfrm>
        <a:off x="7641615" y="2654049"/>
        <a:ext cx="3226223"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116F2-A725-485E-868E-EDCB0DCDFBF5}">
      <dsp:nvSpPr>
        <dsp:cNvPr id="0" name=""/>
        <dsp:cNvSpPr/>
      </dsp:nvSpPr>
      <dsp:spPr>
        <a:xfrm>
          <a:off x="679050" y="420668"/>
          <a:ext cx="1887187" cy="1887187"/>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2ACA3-104F-4425-8BEC-D75275C74E61}">
      <dsp:nvSpPr>
        <dsp:cNvPr id="0" name=""/>
        <dsp:cNvSpPr/>
      </dsp:nvSpPr>
      <dsp:spPr>
        <a:xfrm>
          <a:off x="1081237" y="8228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34A1E4-004D-465B-AE39-FD2018AD202F}">
      <dsp:nvSpPr>
        <dsp:cNvPr id="0" name=""/>
        <dsp:cNvSpPr/>
      </dsp:nvSpPr>
      <dsp:spPr>
        <a:xfrm>
          <a:off x="75768" y="2895669"/>
          <a:ext cx="309375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fr-FR" sz="1100" kern="1200"/>
            <a:t>On a appuyé sur le fait que c’était primordial de passer sur des versions plus récentes au vu des cyberattaque qui ont lieu chaque jour en exploitant des failles connues sur le matériel qu’ils possèdent déjà </a:t>
          </a:r>
          <a:endParaRPr lang="en-US" sz="1100" kern="1200"/>
        </a:p>
      </dsp:txBody>
      <dsp:txXfrm>
        <a:off x="75768" y="2895669"/>
        <a:ext cx="3093750" cy="1035000"/>
      </dsp:txXfrm>
    </dsp:sp>
    <dsp:sp modelId="{1CA732E5-FA9A-4C5A-A685-E3A9DA180B5C}">
      <dsp:nvSpPr>
        <dsp:cNvPr id="0" name=""/>
        <dsp:cNvSpPr/>
      </dsp:nvSpPr>
      <dsp:spPr>
        <a:xfrm>
          <a:off x="4314206" y="420668"/>
          <a:ext cx="1887187" cy="1887187"/>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A3D32-B091-43DB-A85F-25E57945E60D}">
      <dsp:nvSpPr>
        <dsp:cNvPr id="0" name=""/>
        <dsp:cNvSpPr/>
      </dsp:nvSpPr>
      <dsp:spPr>
        <a:xfrm>
          <a:off x="4716393" y="8228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2679C2-17F5-4006-8222-CF9E8DBB1C87}">
      <dsp:nvSpPr>
        <dsp:cNvPr id="0" name=""/>
        <dsp:cNvSpPr/>
      </dsp:nvSpPr>
      <dsp:spPr>
        <a:xfrm>
          <a:off x="3710925" y="2895669"/>
          <a:ext cx="309375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fr-FR" sz="1100" kern="1200" dirty="0"/>
            <a:t>On a éliminer la concurrence en offrant la l’installation gratuite sur les différents  site</a:t>
          </a:r>
          <a:endParaRPr lang="en-US" sz="1100" kern="1200" dirty="0"/>
        </a:p>
      </dsp:txBody>
      <dsp:txXfrm>
        <a:off x="3710925" y="2895669"/>
        <a:ext cx="3093750" cy="1035000"/>
      </dsp:txXfrm>
    </dsp:sp>
    <dsp:sp modelId="{98DABFD1-7198-40B2-87DA-7BE1F284B127}">
      <dsp:nvSpPr>
        <dsp:cNvPr id="0" name=""/>
        <dsp:cNvSpPr/>
      </dsp:nvSpPr>
      <dsp:spPr>
        <a:xfrm>
          <a:off x="7949362" y="420668"/>
          <a:ext cx="1887187" cy="1887187"/>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19A70F-0910-4E1E-BEEC-77CED00B793F}">
      <dsp:nvSpPr>
        <dsp:cNvPr id="0" name=""/>
        <dsp:cNvSpPr/>
      </dsp:nvSpPr>
      <dsp:spPr>
        <a:xfrm>
          <a:off x="8351550" y="8228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E56FD1-E470-4B10-8CF1-DCA2D4F48794}">
      <dsp:nvSpPr>
        <dsp:cNvPr id="0" name=""/>
        <dsp:cNvSpPr/>
      </dsp:nvSpPr>
      <dsp:spPr>
        <a:xfrm>
          <a:off x="7346081" y="2895669"/>
          <a:ext cx="309375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fr-FR" sz="1100" kern="1200"/>
            <a:t>On a planifier des jours ou l’on peut croiser vraiment tout le monde, et on a mis des ordres d’ugence selon les personnes que l’on croisera que durant ce jour  </a:t>
          </a:r>
          <a:endParaRPr lang="en-US" sz="1100" kern="1200"/>
        </a:p>
      </dsp:txBody>
      <dsp:txXfrm>
        <a:off x="7346081" y="2895669"/>
        <a:ext cx="3093750" cy="103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15672-ABA1-42F7-97B6-760B733AEF99}">
      <dsp:nvSpPr>
        <dsp:cNvPr id="0" name=""/>
        <dsp:cNvSpPr/>
      </dsp:nvSpPr>
      <dsp:spPr>
        <a:xfrm>
          <a:off x="0" y="717"/>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AB0A0-C890-4045-AB99-192142852573}">
      <dsp:nvSpPr>
        <dsp:cNvPr id="0" name=""/>
        <dsp:cNvSpPr/>
      </dsp:nvSpPr>
      <dsp:spPr>
        <a:xfrm>
          <a:off x="507973" y="378548"/>
          <a:ext cx="923587" cy="923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D3D0F7-9EED-4636-8B1E-E5ABBDCA72EA}">
      <dsp:nvSpPr>
        <dsp:cNvPr id="0" name=""/>
        <dsp:cNvSpPr/>
      </dsp:nvSpPr>
      <dsp:spPr>
        <a:xfrm>
          <a:off x="1939533" y="717"/>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977900">
            <a:lnSpc>
              <a:spcPct val="90000"/>
            </a:lnSpc>
            <a:spcBef>
              <a:spcPct val="0"/>
            </a:spcBef>
            <a:spcAft>
              <a:spcPct val="35000"/>
            </a:spcAft>
            <a:buNone/>
          </a:pPr>
          <a:r>
            <a:rPr lang="fr-FR" sz="2200" kern="1200"/>
            <a:t>J’ai été planifier au support pour gérer le service après vente si des utilisateurs rencontrait des difficultés suite à la migration.</a:t>
          </a:r>
          <a:endParaRPr lang="en-US" sz="2200" kern="1200"/>
        </a:p>
      </dsp:txBody>
      <dsp:txXfrm>
        <a:off x="1939533" y="717"/>
        <a:ext cx="4362067" cy="1679249"/>
      </dsp:txXfrm>
    </dsp:sp>
    <dsp:sp modelId="{DFDB09CD-1B4C-488A-8011-2EF9F332263A}">
      <dsp:nvSpPr>
        <dsp:cNvPr id="0" name=""/>
        <dsp:cNvSpPr/>
      </dsp:nvSpPr>
      <dsp:spPr>
        <a:xfrm>
          <a:off x="0" y="2099779"/>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E7F185-E707-48B6-9D7C-8BD546144573}">
      <dsp:nvSpPr>
        <dsp:cNvPr id="0" name=""/>
        <dsp:cNvSpPr/>
      </dsp:nvSpPr>
      <dsp:spPr>
        <a:xfrm>
          <a:off x="507973" y="2477610"/>
          <a:ext cx="923587" cy="923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C72AFE-5EC1-455C-9872-EE1965ACA8B8}">
      <dsp:nvSpPr>
        <dsp:cNvPr id="0" name=""/>
        <dsp:cNvSpPr/>
      </dsp:nvSpPr>
      <dsp:spPr>
        <a:xfrm>
          <a:off x="1939533" y="2099779"/>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977900">
            <a:lnSpc>
              <a:spcPct val="90000"/>
            </a:lnSpc>
            <a:spcBef>
              <a:spcPct val="0"/>
            </a:spcBef>
            <a:spcAft>
              <a:spcPct val="35000"/>
            </a:spcAft>
            <a:buNone/>
          </a:pPr>
          <a:r>
            <a:rPr lang="fr-FR" sz="2200" kern="1200"/>
            <a:t>Nous avons récupéré la totalité des PCs pour en faire don a l’association au Sénégal de notre commercial Thierry. </a:t>
          </a:r>
          <a:endParaRPr lang="en-US" sz="2200" kern="1200"/>
        </a:p>
      </dsp:txBody>
      <dsp:txXfrm>
        <a:off x="1939533" y="2099779"/>
        <a:ext cx="4362067" cy="1679249"/>
      </dsp:txXfrm>
    </dsp:sp>
    <dsp:sp modelId="{DC917FCB-AF38-4A9F-A0D9-864E909FB583}">
      <dsp:nvSpPr>
        <dsp:cNvPr id="0" name=""/>
        <dsp:cNvSpPr/>
      </dsp:nvSpPr>
      <dsp:spPr>
        <a:xfrm>
          <a:off x="0" y="4198841"/>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D1D96C-E549-4401-8F15-43FABE6E621F}">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3008D3-8901-4106-9AA2-A6F07FB93469}">
      <dsp:nvSpPr>
        <dsp:cNvPr id="0" name=""/>
        <dsp:cNvSpPr/>
      </dsp:nvSpPr>
      <dsp:spPr>
        <a:xfrm>
          <a:off x="1939533" y="4198841"/>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977900">
            <a:lnSpc>
              <a:spcPct val="90000"/>
            </a:lnSpc>
            <a:spcBef>
              <a:spcPct val="0"/>
            </a:spcBef>
            <a:spcAft>
              <a:spcPct val="35000"/>
            </a:spcAft>
            <a:buNone/>
          </a:pPr>
          <a:r>
            <a:rPr lang="fr-FR" sz="2200" kern="1200"/>
            <a:t>Tout s’est déroulé avec succès. </a:t>
          </a:r>
          <a:endParaRPr lang="en-US" sz="2200" kern="1200"/>
        </a:p>
      </dsp:txBody>
      <dsp:txXfrm>
        <a:off x="1939533" y="4198841"/>
        <a:ext cx="4362067" cy="167924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5EA06A-4260-2088-A9A4-A1378C23DFB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DF4C8C5-8E4D-6027-E89A-99612AA2D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9E885E9-88C4-30FA-89DC-D7E031ED710B}"/>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5" name="Espace réservé du pied de page 4">
            <a:extLst>
              <a:ext uri="{FF2B5EF4-FFF2-40B4-BE49-F238E27FC236}">
                <a16:creationId xmlns:a16="http://schemas.microsoft.com/office/drawing/2014/main" id="{644BFE70-D643-7164-3D65-A851B3EF13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1454A3-65C3-DEFC-09C2-4ACCD99A72B6}"/>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1952421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DDE35F-1D3C-4F74-5F09-F2F7AFAF50D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8AD74EB-4F80-FA24-CCD4-1A00025FB52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98CBE5-151D-01A9-030B-49DFFB291B08}"/>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5" name="Espace réservé du pied de page 4">
            <a:extLst>
              <a:ext uri="{FF2B5EF4-FFF2-40B4-BE49-F238E27FC236}">
                <a16:creationId xmlns:a16="http://schemas.microsoft.com/office/drawing/2014/main" id="{1CC4D242-6401-17ED-46E2-6C1D065FCB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F8390E-1DF5-2131-F03E-9CEFF7CFE5C3}"/>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490818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F283F07-5234-2D8E-1E9C-3F37AE06B8E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090AA14-2193-5B0D-9998-2C2A9F97C5C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826B824-3B2E-CBD5-6B05-14BAAED703BB}"/>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5" name="Espace réservé du pied de page 4">
            <a:extLst>
              <a:ext uri="{FF2B5EF4-FFF2-40B4-BE49-F238E27FC236}">
                <a16:creationId xmlns:a16="http://schemas.microsoft.com/office/drawing/2014/main" id="{00C29BDA-1B7B-74D2-B9C0-E66DB74A9C5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E69707-5B51-B5CD-5109-D8C6D5F499F5}"/>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3361539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6A9A9E-A8A7-F1D7-1E17-BCA020B3B4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8F09219-CD43-617C-1A4E-A1E5C31725E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3A104F0-CFBC-FE61-7E35-ADA8A655BD6C}"/>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5" name="Espace réservé du pied de page 4">
            <a:extLst>
              <a:ext uri="{FF2B5EF4-FFF2-40B4-BE49-F238E27FC236}">
                <a16:creationId xmlns:a16="http://schemas.microsoft.com/office/drawing/2014/main" id="{B00DEB46-0BF7-D22F-7ADB-2B48BB5BE3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A2DB7D3-1858-36AF-FD30-8BB210B9D24D}"/>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1010340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B3214-464F-6150-EA90-28077C8423E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2E9F86C-FE33-7B0A-3A04-B67CCB6A83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6985DF5-CAE7-E3E1-5352-F72624359087}"/>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5" name="Espace réservé du pied de page 4">
            <a:extLst>
              <a:ext uri="{FF2B5EF4-FFF2-40B4-BE49-F238E27FC236}">
                <a16:creationId xmlns:a16="http://schemas.microsoft.com/office/drawing/2014/main" id="{68F3DBE4-B6D3-76C6-BECC-3A75BA2466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A921A0-D9B1-6614-B7BF-4B559041D455}"/>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144356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3EEC7-7BC2-388F-1838-98714768C1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503F73B-2C2B-04AC-6217-0B12DA3F21E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B0BC472-E9C0-867D-99E5-364690F5C2D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C486290-AC3D-4F9B-FA8E-C41E8A1F4108}"/>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6" name="Espace réservé du pied de page 5">
            <a:extLst>
              <a:ext uri="{FF2B5EF4-FFF2-40B4-BE49-F238E27FC236}">
                <a16:creationId xmlns:a16="http://schemas.microsoft.com/office/drawing/2014/main" id="{47523817-8A68-F316-B152-1C0CEAC6A46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3D2BF4-91D0-89CC-137D-29894A3FA5F0}"/>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776139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FBD76-BF30-9319-467F-949F9A3B4D2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22EAA5D-1B8D-8E4D-FD84-0376B56E0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52CE4DF-FA9B-19AA-E4ED-742FA6CBA09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EA9CB9B-D3E2-B8E3-92F1-A9F8F3852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74DA77F-1C42-A3FB-F00F-3DC1E8F7EEE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9D7E477-D0AA-3A50-50A8-8992CCD27DFE}"/>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8" name="Espace réservé du pied de page 7">
            <a:extLst>
              <a:ext uri="{FF2B5EF4-FFF2-40B4-BE49-F238E27FC236}">
                <a16:creationId xmlns:a16="http://schemas.microsoft.com/office/drawing/2014/main" id="{ECD22BDF-01FE-A7D0-0DEB-DA29D44D24C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E9B1070-7932-DB6B-308F-BF48D18BA92E}"/>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72802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785A13-6597-CBCE-F32E-61672EE9FAC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90C750D-02B5-1B2E-41AB-B0A377C03738}"/>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4" name="Espace réservé du pied de page 3">
            <a:extLst>
              <a:ext uri="{FF2B5EF4-FFF2-40B4-BE49-F238E27FC236}">
                <a16:creationId xmlns:a16="http://schemas.microsoft.com/office/drawing/2014/main" id="{2BD38269-3816-4B76-68CF-8A8EA46B9CD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7E046EC-E41A-B960-D6AD-FC563F479B49}"/>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1639176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7C2BFE9-15B8-CF46-D0BA-2CA4B4CCB7C7}"/>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3" name="Espace réservé du pied de page 2">
            <a:extLst>
              <a:ext uri="{FF2B5EF4-FFF2-40B4-BE49-F238E27FC236}">
                <a16:creationId xmlns:a16="http://schemas.microsoft.com/office/drawing/2014/main" id="{DE4051F3-2294-B733-CA38-5084CE0C6A3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D4D153B-9A89-3A7A-50DD-5CBEA5D45706}"/>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1875221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37F492-06B0-3507-2DD1-F089FD6A08D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31F48B9-68DD-399B-8C10-251C9FA59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C113E20-BBDE-FC71-89B5-0A5FF009F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71E55E-FAF5-1441-6FAF-9BBA4D382D2B}"/>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6" name="Espace réservé du pied de page 5">
            <a:extLst>
              <a:ext uri="{FF2B5EF4-FFF2-40B4-BE49-F238E27FC236}">
                <a16:creationId xmlns:a16="http://schemas.microsoft.com/office/drawing/2014/main" id="{F23797F6-8CEE-D370-9C39-27BCA1DFDB8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3C3A53D-25A6-12F0-FF83-3CBEF7EDABDA}"/>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159117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13E2FD-853B-F717-7C40-5699953C957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5A7F620-04CE-B9BB-C87C-AE838AE80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6DDAB79-3747-47DA-9657-52D610AC5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3ADEFA-5506-F46C-1F35-2BB9B28FAE5F}"/>
              </a:ext>
            </a:extLst>
          </p:cNvPr>
          <p:cNvSpPr>
            <a:spLocks noGrp="1"/>
          </p:cNvSpPr>
          <p:nvPr>
            <p:ph type="dt" sz="half" idx="10"/>
          </p:nvPr>
        </p:nvSpPr>
        <p:spPr/>
        <p:txBody>
          <a:bodyPr/>
          <a:lstStyle/>
          <a:p>
            <a:fld id="{A6EC5AA1-472F-4770-90D6-904A11B76FFE}" type="datetimeFigureOut">
              <a:rPr lang="fr-FR" smtClean="0"/>
              <a:t>22/03/2025</a:t>
            </a:fld>
            <a:endParaRPr lang="fr-FR"/>
          </a:p>
        </p:txBody>
      </p:sp>
      <p:sp>
        <p:nvSpPr>
          <p:cNvPr id="6" name="Espace réservé du pied de page 5">
            <a:extLst>
              <a:ext uri="{FF2B5EF4-FFF2-40B4-BE49-F238E27FC236}">
                <a16:creationId xmlns:a16="http://schemas.microsoft.com/office/drawing/2014/main" id="{7D27093D-3E5B-6658-7070-E25C3CB6D3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F96D13-40A3-9F12-A58C-AC9ED869FCBD}"/>
              </a:ext>
            </a:extLst>
          </p:cNvPr>
          <p:cNvSpPr>
            <a:spLocks noGrp="1"/>
          </p:cNvSpPr>
          <p:nvPr>
            <p:ph type="sldNum" sz="quarter" idx="12"/>
          </p:nvPr>
        </p:nvSpPr>
        <p:spPr/>
        <p:txBody>
          <a:bodyPr/>
          <a:lstStyle/>
          <a:p>
            <a:fld id="{769E3CC0-6737-4862-8977-344A03E84BFF}" type="slidenum">
              <a:rPr lang="fr-FR" smtClean="0"/>
              <a:t>‹N°›</a:t>
            </a:fld>
            <a:endParaRPr lang="fr-FR"/>
          </a:p>
        </p:txBody>
      </p:sp>
    </p:spTree>
    <p:extLst>
      <p:ext uri="{BB962C8B-B14F-4D97-AF65-F5344CB8AC3E}">
        <p14:creationId xmlns:p14="http://schemas.microsoft.com/office/powerpoint/2010/main" val="307791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A5AE331-AFBA-BDA4-81D1-C86A42F3B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4C7193F-1530-69C3-9665-67C316483A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37F73A-A3F6-6161-02CF-69E6644C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EC5AA1-472F-4770-90D6-904A11B76FFE}" type="datetimeFigureOut">
              <a:rPr lang="fr-FR" smtClean="0"/>
              <a:t>22/03/2025</a:t>
            </a:fld>
            <a:endParaRPr lang="fr-FR"/>
          </a:p>
        </p:txBody>
      </p:sp>
      <p:sp>
        <p:nvSpPr>
          <p:cNvPr id="5" name="Espace réservé du pied de page 4">
            <a:extLst>
              <a:ext uri="{FF2B5EF4-FFF2-40B4-BE49-F238E27FC236}">
                <a16:creationId xmlns:a16="http://schemas.microsoft.com/office/drawing/2014/main" id="{FF3D1EB2-FAEF-4B2F-B72C-23D8ADD1F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F669CDD-CB28-7F8D-5720-577473F012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9E3CC0-6737-4862-8977-344A03E84BFF}" type="slidenum">
              <a:rPr lang="fr-FR" smtClean="0"/>
              <a:t>‹N°›</a:t>
            </a:fld>
            <a:endParaRPr lang="fr-FR"/>
          </a:p>
        </p:txBody>
      </p:sp>
    </p:spTree>
    <p:extLst>
      <p:ext uri="{BB962C8B-B14F-4D97-AF65-F5344CB8AC3E}">
        <p14:creationId xmlns:p14="http://schemas.microsoft.com/office/powerpoint/2010/main" val="1412151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diagramLayout" Target="../diagrams/layout1.xml"/><Relationship Id="rId7" Type="http://schemas.openxmlformats.org/officeDocument/2006/relationships/image" Target="../media/image11.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diagramLayout" Target="../diagrams/layout2.xml"/><Relationship Id="rId7" Type="http://schemas.openxmlformats.org/officeDocument/2006/relationships/image" Target="../media/image20.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éo 4" descr="Système électronique">
            <a:extLst>
              <a:ext uri="{FF2B5EF4-FFF2-40B4-BE49-F238E27FC236}">
                <a16:creationId xmlns:a16="http://schemas.microsoft.com/office/drawing/2014/main" id="{C58482F3-1628-4F1A-262C-EFE5BAEA7B2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7B84EA-9A4C-23FB-B09B-9E5C4FF526CC}"/>
              </a:ext>
            </a:extLst>
          </p:cNvPr>
          <p:cNvSpPr>
            <a:spLocks noGrp="1"/>
          </p:cNvSpPr>
          <p:nvPr>
            <p:ph type="ctrTitle"/>
          </p:nvPr>
        </p:nvSpPr>
        <p:spPr>
          <a:xfrm>
            <a:off x="643466" y="643466"/>
            <a:ext cx="5707092" cy="3907561"/>
          </a:xfrm>
        </p:spPr>
        <p:txBody>
          <a:bodyPr anchor="t">
            <a:normAutofit/>
          </a:bodyPr>
          <a:lstStyle/>
          <a:p>
            <a:pPr algn="l"/>
            <a:r>
              <a:rPr lang="fr-FR" sz="5200" dirty="0">
                <a:solidFill>
                  <a:srgbClr val="FFFFFF"/>
                </a:solidFill>
              </a:rPr>
              <a:t>PROJET MAIRIE DE BOUILLARGUES </a:t>
            </a:r>
          </a:p>
        </p:txBody>
      </p:sp>
      <p:sp>
        <p:nvSpPr>
          <p:cNvPr id="3" name="Sous-titre 2">
            <a:extLst>
              <a:ext uri="{FF2B5EF4-FFF2-40B4-BE49-F238E27FC236}">
                <a16:creationId xmlns:a16="http://schemas.microsoft.com/office/drawing/2014/main" id="{60238E91-3153-9EEE-7398-41555B8C7054}"/>
              </a:ext>
            </a:extLst>
          </p:cNvPr>
          <p:cNvSpPr>
            <a:spLocks noGrp="1"/>
          </p:cNvSpPr>
          <p:nvPr>
            <p:ph type="subTitle" idx="1"/>
          </p:nvPr>
        </p:nvSpPr>
        <p:spPr>
          <a:xfrm>
            <a:off x="643466" y="4551037"/>
            <a:ext cx="5449479" cy="1578054"/>
          </a:xfrm>
        </p:spPr>
        <p:txBody>
          <a:bodyPr anchor="b">
            <a:normAutofit/>
          </a:bodyPr>
          <a:lstStyle/>
          <a:p>
            <a:pPr algn="l"/>
            <a:r>
              <a:rPr lang="fr-FR" dirty="0">
                <a:solidFill>
                  <a:srgbClr val="FFFFFF"/>
                </a:solidFill>
              </a:rPr>
              <a:t>Changement de l’ensemble des </a:t>
            </a:r>
            <a:r>
              <a:rPr lang="fr-FR" dirty="0" err="1">
                <a:solidFill>
                  <a:srgbClr val="FFFFFF"/>
                </a:solidFill>
              </a:rPr>
              <a:t>PCs</a:t>
            </a:r>
            <a:r>
              <a:rPr lang="fr-FR" dirty="0">
                <a:solidFill>
                  <a:srgbClr val="FFFFFF"/>
                </a:solidFill>
              </a:rPr>
              <a:t> et Serveurs</a:t>
            </a:r>
          </a:p>
          <a:p>
            <a:pPr algn="l"/>
            <a:r>
              <a:rPr lang="fr-FR" dirty="0">
                <a:solidFill>
                  <a:srgbClr val="FFFFFF"/>
                </a:solidFill>
              </a:rPr>
              <a:t>Maternelle/Ecole Primaire/Police Municipale/Mairie</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2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692BE8-6E0A-1259-17B9-57E2F2EBC25F}"/>
              </a:ext>
            </a:extLst>
          </p:cNvPr>
          <p:cNvSpPr>
            <a:spLocks noGrp="1"/>
          </p:cNvSpPr>
          <p:nvPr>
            <p:ph type="title"/>
          </p:nvPr>
        </p:nvSpPr>
        <p:spPr>
          <a:xfrm>
            <a:off x="630936" y="502920"/>
            <a:ext cx="3419856" cy="1463040"/>
          </a:xfrm>
        </p:spPr>
        <p:txBody>
          <a:bodyPr anchor="ctr">
            <a:normAutofit/>
          </a:bodyPr>
          <a:lstStyle/>
          <a:p>
            <a:r>
              <a:rPr lang="fr-FR" sz="4800" dirty="0"/>
              <a:t>Contexte du projet </a:t>
            </a:r>
          </a:p>
        </p:txBody>
      </p:sp>
      <p:sp>
        <p:nvSpPr>
          <p:cNvPr id="1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9FDAE054-04FC-EC6F-9B7C-BA446E6E1523}"/>
              </a:ext>
            </a:extLst>
          </p:cNvPr>
          <p:cNvSpPr>
            <a:spLocks noGrp="1"/>
          </p:cNvSpPr>
          <p:nvPr>
            <p:ph idx="1"/>
          </p:nvPr>
        </p:nvSpPr>
        <p:spPr>
          <a:xfrm>
            <a:off x="4654295" y="502920"/>
            <a:ext cx="6894576" cy="1463040"/>
          </a:xfrm>
        </p:spPr>
        <p:txBody>
          <a:bodyPr anchor="ctr">
            <a:normAutofit fontScale="77500" lnSpcReduction="20000"/>
          </a:bodyPr>
          <a:lstStyle/>
          <a:p>
            <a:r>
              <a:rPr lang="fr-FR" sz="2200" dirty="0"/>
              <a:t>Nous sommes dans un contexte ou les mairies sont de + en + prises pour cible par les cyber-attaques </a:t>
            </a:r>
          </a:p>
          <a:p>
            <a:r>
              <a:rPr lang="fr-FR" sz="2200" dirty="0"/>
              <a:t>80 % des </a:t>
            </a:r>
            <a:r>
              <a:rPr lang="fr-FR" sz="2200" dirty="0" err="1"/>
              <a:t>PCs</a:t>
            </a:r>
            <a:r>
              <a:rPr lang="fr-FR" sz="2200" dirty="0"/>
              <a:t> sous Windows 7 , AD DS sous Windows Server 2008 dans l’ensemble des sites</a:t>
            </a:r>
          </a:p>
          <a:p>
            <a:r>
              <a:rPr lang="fr-FR" sz="2200" dirty="0"/>
              <a:t>La Mairie nous a sollicité pour nous occuper du remplacement des systèmes complet</a:t>
            </a:r>
          </a:p>
          <a:p>
            <a:pPr marL="0" indent="0">
              <a:buNone/>
            </a:pPr>
            <a:endParaRPr lang="fr-FR" sz="2200" dirty="0"/>
          </a:p>
          <a:p>
            <a:endParaRPr lang="fr-FR" sz="2200" dirty="0"/>
          </a:p>
        </p:txBody>
      </p:sp>
      <p:pic>
        <p:nvPicPr>
          <p:cNvPr id="5" name="Image 4">
            <a:extLst>
              <a:ext uri="{FF2B5EF4-FFF2-40B4-BE49-F238E27FC236}">
                <a16:creationId xmlns:a16="http://schemas.microsoft.com/office/drawing/2014/main" id="{247F18DC-1CD9-53F7-B035-CC105830B440}"/>
              </a:ext>
            </a:extLst>
          </p:cNvPr>
          <p:cNvPicPr>
            <a:picLocks noChangeAspect="1"/>
          </p:cNvPicPr>
          <p:nvPr/>
        </p:nvPicPr>
        <p:blipFill>
          <a:blip r:embed="rId2"/>
          <a:stretch>
            <a:fillRect/>
          </a:stretch>
        </p:blipFill>
        <p:spPr>
          <a:xfrm>
            <a:off x="914281" y="2290936"/>
            <a:ext cx="10351246" cy="3959352"/>
          </a:xfrm>
          <a:prstGeom prst="rect">
            <a:avLst/>
          </a:prstGeom>
        </p:spPr>
      </p:pic>
    </p:spTree>
    <p:extLst>
      <p:ext uri="{BB962C8B-B14F-4D97-AF65-F5344CB8AC3E}">
        <p14:creationId xmlns:p14="http://schemas.microsoft.com/office/powerpoint/2010/main" val="405156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5" name="Rectangle 1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360FA6C-BF42-3686-7269-CE4ED79904D1}"/>
              </a:ext>
            </a:extLst>
          </p:cNvPr>
          <p:cNvSpPr>
            <a:spLocks noGrp="1"/>
          </p:cNvSpPr>
          <p:nvPr>
            <p:ph type="title"/>
          </p:nvPr>
        </p:nvSpPr>
        <p:spPr>
          <a:xfrm>
            <a:off x="1057025" y="922644"/>
            <a:ext cx="5040285" cy="1169585"/>
          </a:xfrm>
        </p:spPr>
        <p:txBody>
          <a:bodyPr anchor="b">
            <a:normAutofit/>
          </a:bodyPr>
          <a:lstStyle/>
          <a:p>
            <a:r>
              <a:rPr lang="fr-FR" sz="3700" dirty="0"/>
              <a:t>Les urgences du projet</a:t>
            </a:r>
          </a:p>
        </p:txBody>
      </p:sp>
      <p:sp>
        <p:nvSpPr>
          <p:cNvPr id="20" name="Rectangle 1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26BB7645-90D9-2F37-3BB9-E3F3EA62CA1B}"/>
              </a:ext>
            </a:extLst>
          </p:cNvPr>
          <p:cNvSpPr>
            <a:spLocks noGrp="1"/>
          </p:cNvSpPr>
          <p:nvPr>
            <p:ph idx="1"/>
          </p:nvPr>
        </p:nvSpPr>
        <p:spPr>
          <a:xfrm>
            <a:off x="1055715" y="2508105"/>
            <a:ext cx="5040285" cy="3632493"/>
          </a:xfrm>
        </p:spPr>
        <p:txBody>
          <a:bodyPr anchor="ctr">
            <a:normAutofit/>
          </a:bodyPr>
          <a:lstStyle/>
          <a:p>
            <a:r>
              <a:rPr lang="fr-FR" sz="2000"/>
              <a:t>Migrer absolument le serveur AD-DS 2008 vers une version + récente (Windows Server 2022)</a:t>
            </a:r>
          </a:p>
          <a:p>
            <a:r>
              <a:rPr lang="fr-FR" sz="2000"/>
              <a:t>Changer les PCs de tous les utilisateurs pour les faire passer de Windows 7 a Windows 11 avec les dernières mises à jour </a:t>
            </a:r>
          </a:p>
          <a:p>
            <a:endParaRPr lang="fr-FR" sz="2000"/>
          </a:p>
        </p:txBody>
      </p:sp>
      <p:pic>
        <p:nvPicPr>
          <p:cNvPr id="5" name="Image 4">
            <a:extLst>
              <a:ext uri="{FF2B5EF4-FFF2-40B4-BE49-F238E27FC236}">
                <a16:creationId xmlns:a16="http://schemas.microsoft.com/office/drawing/2014/main" id="{1F244000-7A34-256A-82BF-425F546D1039}"/>
              </a:ext>
            </a:extLst>
          </p:cNvPr>
          <p:cNvPicPr>
            <a:picLocks noChangeAspect="1"/>
          </p:cNvPicPr>
          <p:nvPr/>
        </p:nvPicPr>
        <p:blipFill>
          <a:blip r:embed="rId2"/>
          <a:stretch>
            <a:fillRect/>
          </a:stretch>
        </p:blipFill>
        <p:spPr>
          <a:xfrm>
            <a:off x="7116777" y="774285"/>
            <a:ext cx="4048899" cy="2581173"/>
          </a:xfrm>
          <a:prstGeom prst="rect">
            <a:avLst/>
          </a:prstGeom>
        </p:spPr>
      </p:pic>
      <p:pic>
        <p:nvPicPr>
          <p:cNvPr id="7" name="Image 6">
            <a:extLst>
              <a:ext uri="{FF2B5EF4-FFF2-40B4-BE49-F238E27FC236}">
                <a16:creationId xmlns:a16="http://schemas.microsoft.com/office/drawing/2014/main" id="{87C3C745-6CEC-3F2C-6297-A0094BC528AE}"/>
              </a:ext>
            </a:extLst>
          </p:cNvPr>
          <p:cNvPicPr>
            <a:picLocks noChangeAspect="1"/>
          </p:cNvPicPr>
          <p:nvPr/>
        </p:nvPicPr>
        <p:blipFill>
          <a:blip r:embed="rId3"/>
          <a:stretch>
            <a:fillRect/>
          </a:stretch>
        </p:blipFill>
        <p:spPr>
          <a:xfrm>
            <a:off x="6946667" y="4338966"/>
            <a:ext cx="4389120" cy="1053388"/>
          </a:xfrm>
          <a:prstGeom prst="rect">
            <a:avLst/>
          </a:prstGeom>
        </p:spPr>
      </p:pic>
    </p:spTree>
    <p:extLst>
      <p:ext uri="{BB962C8B-B14F-4D97-AF65-F5344CB8AC3E}">
        <p14:creationId xmlns:p14="http://schemas.microsoft.com/office/powerpoint/2010/main" val="2734084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2C2D4E2-35C6-F94F-8953-92F5BC1A1EC2}"/>
              </a:ext>
            </a:extLst>
          </p:cNvPr>
          <p:cNvSpPr>
            <a:spLocks noGrp="1"/>
          </p:cNvSpPr>
          <p:nvPr>
            <p:ph type="title"/>
          </p:nvPr>
        </p:nvSpPr>
        <p:spPr>
          <a:xfrm>
            <a:off x="1371597" y="348865"/>
            <a:ext cx="10044023" cy="877729"/>
          </a:xfrm>
        </p:spPr>
        <p:txBody>
          <a:bodyPr anchor="ctr">
            <a:normAutofit/>
          </a:bodyPr>
          <a:lstStyle/>
          <a:p>
            <a:r>
              <a:rPr lang="fr-FR" sz="4000">
                <a:solidFill>
                  <a:srgbClr val="FFFFFF"/>
                </a:solidFill>
              </a:rPr>
              <a:t>Les difficultés</a:t>
            </a:r>
          </a:p>
        </p:txBody>
      </p:sp>
      <p:graphicFrame>
        <p:nvGraphicFramePr>
          <p:cNvPr id="8" name="Espace réservé du contenu 2">
            <a:extLst>
              <a:ext uri="{FF2B5EF4-FFF2-40B4-BE49-F238E27FC236}">
                <a16:creationId xmlns:a16="http://schemas.microsoft.com/office/drawing/2014/main" id="{F59D2316-525A-B764-0E9E-2D74DB692AB1}"/>
              </a:ext>
            </a:extLst>
          </p:cNvPr>
          <p:cNvGraphicFramePr>
            <a:graphicFrameLocks noGrp="1"/>
          </p:cNvGraphicFramePr>
          <p:nvPr>
            <p:ph idx="1"/>
            <p:extLst>
              <p:ext uri="{D42A27DB-BD31-4B8C-83A1-F6EECF244321}">
                <p14:modId xmlns:p14="http://schemas.microsoft.com/office/powerpoint/2010/main" val="42758731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 11" descr="Une image contenant Graphique, symbole, cercle, logo&#10;&#10;Le contenu généré par l’IA peut être incorrect.">
            <a:extLst>
              <a:ext uri="{FF2B5EF4-FFF2-40B4-BE49-F238E27FC236}">
                <a16:creationId xmlns:a16="http://schemas.microsoft.com/office/drawing/2014/main" id="{8A096AE1-4EC6-183B-8104-EE919A48C1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499" y="1843087"/>
            <a:ext cx="2752725" cy="2752725"/>
          </a:xfrm>
          <a:prstGeom prst="rect">
            <a:avLst/>
          </a:prstGeom>
        </p:spPr>
      </p:pic>
      <p:pic>
        <p:nvPicPr>
          <p:cNvPr id="16" name="Image 15" descr="Une image contenant Graphique, symbole, Police, clipart&#10;&#10;Le contenu généré par l’IA peut être incorrect.">
            <a:extLst>
              <a:ext uri="{FF2B5EF4-FFF2-40B4-BE49-F238E27FC236}">
                <a16:creationId xmlns:a16="http://schemas.microsoft.com/office/drawing/2014/main" id="{6705C074-6D87-9156-DD3E-2D05F794BB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9637" y="1924820"/>
            <a:ext cx="2752725" cy="2752725"/>
          </a:xfrm>
          <a:prstGeom prst="rect">
            <a:avLst/>
          </a:prstGeom>
        </p:spPr>
      </p:pic>
      <p:pic>
        <p:nvPicPr>
          <p:cNvPr id="18" name="Image 17" descr="Une image contenant croquis, dessin, conception, illustration&#10;&#10;Le contenu généré par l’IA peut être incorrect.">
            <a:extLst>
              <a:ext uri="{FF2B5EF4-FFF2-40B4-BE49-F238E27FC236}">
                <a16:creationId xmlns:a16="http://schemas.microsoft.com/office/drawing/2014/main" id="{61BB2657-CD6E-24E7-42DA-DB7C63EBB8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895" y="1745807"/>
            <a:ext cx="2752725" cy="2752725"/>
          </a:xfrm>
          <a:prstGeom prst="rect">
            <a:avLst/>
          </a:prstGeom>
        </p:spPr>
      </p:pic>
    </p:spTree>
    <p:extLst>
      <p:ext uri="{BB962C8B-B14F-4D97-AF65-F5344CB8AC3E}">
        <p14:creationId xmlns:p14="http://schemas.microsoft.com/office/powerpoint/2010/main" val="258887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F2CABC0-072F-EE37-274F-F8A8A1416363}"/>
              </a:ext>
            </a:extLst>
          </p:cNvPr>
          <p:cNvSpPr>
            <a:spLocks noGrp="1"/>
          </p:cNvSpPr>
          <p:nvPr>
            <p:ph type="title"/>
          </p:nvPr>
        </p:nvSpPr>
        <p:spPr>
          <a:xfrm>
            <a:off x="838200" y="556995"/>
            <a:ext cx="10515600" cy="1133693"/>
          </a:xfrm>
        </p:spPr>
        <p:txBody>
          <a:bodyPr>
            <a:normAutofit/>
          </a:bodyPr>
          <a:lstStyle/>
          <a:p>
            <a:r>
              <a:rPr lang="fr-FR" sz="5200"/>
              <a:t>Les solutions</a:t>
            </a:r>
          </a:p>
        </p:txBody>
      </p:sp>
      <p:graphicFrame>
        <p:nvGraphicFramePr>
          <p:cNvPr id="19" name="Espace réservé du contenu 2">
            <a:extLst>
              <a:ext uri="{FF2B5EF4-FFF2-40B4-BE49-F238E27FC236}">
                <a16:creationId xmlns:a16="http://schemas.microsoft.com/office/drawing/2014/main" id="{7B69D190-9E6A-2FAD-E653-247F73D9712E}"/>
              </a:ext>
            </a:extLst>
          </p:cNvPr>
          <p:cNvGraphicFramePr>
            <a:graphicFrameLocks noGrp="1"/>
          </p:cNvGraphicFramePr>
          <p:nvPr>
            <p:ph idx="1"/>
            <p:extLst>
              <p:ext uri="{D42A27DB-BD31-4B8C-83A1-F6EECF244321}">
                <p14:modId xmlns:p14="http://schemas.microsoft.com/office/powerpoint/2010/main" val="402039464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descr="Une image contenant Graphique, logo, cercle, clipart&#10;&#10;Le contenu généré par l’IA peut être incorrect.">
            <a:extLst>
              <a:ext uri="{FF2B5EF4-FFF2-40B4-BE49-F238E27FC236}">
                <a16:creationId xmlns:a16="http://schemas.microsoft.com/office/drawing/2014/main" id="{02981ACC-0297-6265-0E87-BD94D8F38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6048" y="1644968"/>
            <a:ext cx="2838450" cy="2838450"/>
          </a:xfrm>
          <a:prstGeom prst="rect">
            <a:avLst/>
          </a:prstGeom>
        </p:spPr>
      </p:pic>
      <p:pic>
        <p:nvPicPr>
          <p:cNvPr id="8" name="Image 7">
            <a:extLst>
              <a:ext uri="{FF2B5EF4-FFF2-40B4-BE49-F238E27FC236}">
                <a16:creationId xmlns:a16="http://schemas.microsoft.com/office/drawing/2014/main" id="{C5066B1A-80A3-24CD-8DA8-B97BD684FC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649" y="1690688"/>
            <a:ext cx="2838450" cy="2838450"/>
          </a:xfrm>
          <a:prstGeom prst="rect">
            <a:avLst/>
          </a:prstGeom>
        </p:spPr>
      </p:pic>
      <p:pic>
        <p:nvPicPr>
          <p:cNvPr id="12" name="Image 11" descr="Une image contenant conception, Rectangle, symbole, Graphique&#10;&#10;Le contenu généré par l’IA peut être incorrect.">
            <a:extLst>
              <a:ext uri="{FF2B5EF4-FFF2-40B4-BE49-F238E27FC236}">
                <a16:creationId xmlns:a16="http://schemas.microsoft.com/office/drawing/2014/main" id="{8FAB0398-A752-2574-F069-AA76795F93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9602" y="1690688"/>
            <a:ext cx="3002090" cy="3002090"/>
          </a:xfrm>
          <a:prstGeom prst="rect">
            <a:avLst/>
          </a:prstGeom>
        </p:spPr>
      </p:pic>
    </p:spTree>
    <p:extLst>
      <p:ext uri="{BB962C8B-B14F-4D97-AF65-F5344CB8AC3E}">
        <p14:creationId xmlns:p14="http://schemas.microsoft.com/office/powerpoint/2010/main" val="330490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1598E88-EE12-C663-4CAA-2E93246BFF3D}"/>
              </a:ext>
            </a:extLst>
          </p:cNvPr>
          <p:cNvSpPr>
            <a:spLocks noGrp="1"/>
          </p:cNvSpPr>
          <p:nvPr>
            <p:ph type="title"/>
          </p:nvPr>
        </p:nvSpPr>
        <p:spPr>
          <a:xfrm>
            <a:off x="686834" y="1153572"/>
            <a:ext cx="3200400" cy="4461163"/>
          </a:xfrm>
        </p:spPr>
        <p:txBody>
          <a:bodyPr>
            <a:normAutofit/>
          </a:bodyPr>
          <a:lstStyle/>
          <a:p>
            <a:r>
              <a:rPr lang="fr-FR" sz="4100">
                <a:solidFill>
                  <a:srgbClr val="FFFFFF"/>
                </a:solidFill>
              </a:rPr>
              <a:t>L’organisation : avant intervention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86DF5E81-9F66-5CD2-EF93-09EF6E867D15}"/>
              </a:ext>
            </a:extLst>
          </p:cNvPr>
          <p:cNvSpPr>
            <a:spLocks noGrp="1"/>
          </p:cNvSpPr>
          <p:nvPr>
            <p:ph idx="1"/>
          </p:nvPr>
        </p:nvSpPr>
        <p:spPr>
          <a:xfrm>
            <a:off x="4447308" y="591344"/>
            <a:ext cx="6906491" cy="5585619"/>
          </a:xfrm>
        </p:spPr>
        <p:txBody>
          <a:bodyPr anchor="ctr">
            <a:normAutofit/>
          </a:bodyPr>
          <a:lstStyle/>
          <a:p>
            <a:r>
              <a:rPr lang="fr-FR" dirty="0"/>
              <a:t>Administrateur système et </a:t>
            </a:r>
            <a:r>
              <a:rPr lang="fr-FR" dirty="0" err="1"/>
              <a:t>reseau</a:t>
            </a:r>
            <a:r>
              <a:rPr lang="fr-FR" dirty="0"/>
              <a:t> : Migration des données du serveur AD DS du serveur 2008 vers le serveur 2022 </a:t>
            </a:r>
          </a:p>
          <a:p>
            <a:r>
              <a:rPr lang="fr-FR" dirty="0"/>
              <a:t>Technicien informatique : Réceptions des </a:t>
            </a:r>
            <a:r>
              <a:rPr lang="fr-FR" dirty="0" err="1"/>
              <a:t>PCs</a:t>
            </a:r>
            <a:r>
              <a:rPr lang="fr-FR" dirty="0"/>
              <a:t> Dell Préparation en atelier (+ d’une vingtaine) , installation des suites offices sur chaque pc, EDR </a:t>
            </a:r>
            <a:r>
              <a:rPr lang="fr-FR" dirty="0" err="1"/>
              <a:t>WithSecure</a:t>
            </a:r>
            <a:r>
              <a:rPr lang="fr-FR" dirty="0"/>
              <a:t> </a:t>
            </a:r>
          </a:p>
          <a:p>
            <a:r>
              <a:rPr lang="fr-FR" dirty="0"/>
              <a:t>Planification pendant les vacances de février, du mercredi au vendredi, chaque jour est focus pour l’installation des </a:t>
            </a:r>
            <a:r>
              <a:rPr lang="fr-FR" dirty="0" err="1"/>
              <a:t>PCs</a:t>
            </a:r>
            <a:r>
              <a:rPr lang="fr-FR" dirty="0"/>
              <a:t> sur un site </a:t>
            </a:r>
          </a:p>
        </p:txBody>
      </p:sp>
    </p:spTree>
    <p:extLst>
      <p:ext uri="{BB962C8B-B14F-4D97-AF65-F5344CB8AC3E}">
        <p14:creationId xmlns:p14="http://schemas.microsoft.com/office/powerpoint/2010/main" val="428532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D69237A-D830-BD28-4283-80708E25C36A}"/>
              </a:ext>
            </a:extLst>
          </p:cNvPr>
          <p:cNvSpPr>
            <a:spLocks noGrp="1"/>
          </p:cNvSpPr>
          <p:nvPr>
            <p:ph type="title"/>
          </p:nvPr>
        </p:nvSpPr>
        <p:spPr>
          <a:xfrm>
            <a:off x="640080" y="329184"/>
            <a:ext cx="6894576" cy="1783080"/>
          </a:xfrm>
        </p:spPr>
        <p:txBody>
          <a:bodyPr anchor="b">
            <a:normAutofit/>
          </a:bodyPr>
          <a:lstStyle/>
          <a:p>
            <a:r>
              <a:rPr lang="fr-FR" sz="5400" dirty="0"/>
              <a:t>	Les jours d’intervention </a:t>
            </a:r>
          </a:p>
        </p:txBody>
      </p:sp>
      <p:sp>
        <p:nvSpPr>
          <p:cNvPr id="103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Content Placeholder 1029">
            <a:extLst>
              <a:ext uri="{FF2B5EF4-FFF2-40B4-BE49-F238E27FC236}">
                <a16:creationId xmlns:a16="http://schemas.microsoft.com/office/drawing/2014/main" id="{E39C8C40-6B95-19FE-A29B-28EA79C3FD66}"/>
              </a:ext>
            </a:extLst>
          </p:cNvPr>
          <p:cNvSpPr>
            <a:spLocks noGrp="1"/>
          </p:cNvSpPr>
          <p:nvPr>
            <p:ph idx="1"/>
          </p:nvPr>
        </p:nvSpPr>
        <p:spPr>
          <a:xfrm>
            <a:off x="640080" y="2706624"/>
            <a:ext cx="6894576" cy="3483864"/>
          </a:xfrm>
        </p:spPr>
        <p:txBody>
          <a:bodyPr>
            <a:normAutofit/>
          </a:bodyPr>
          <a:lstStyle/>
          <a:p>
            <a:r>
              <a:rPr lang="en-US" sz="2200" dirty="0"/>
              <a:t>On a </a:t>
            </a:r>
            <a:r>
              <a:rPr lang="en-US" sz="2200" dirty="0" err="1"/>
              <a:t>opérer</a:t>
            </a:r>
            <a:r>
              <a:rPr lang="en-US" sz="2200" dirty="0"/>
              <a:t> dans un premier temps la </a:t>
            </a:r>
            <a:r>
              <a:rPr lang="en-US" sz="2200" dirty="0" err="1"/>
              <a:t>mairie</a:t>
            </a:r>
            <a:r>
              <a:rPr lang="en-US" sz="2200" dirty="0"/>
              <a:t> car </a:t>
            </a:r>
            <a:r>
              <a:rPr lang="en-US" sz="2200" dirty="0" err="1"/>
              <a:t>eux</a:t>
            </a:r>
            <a:r>
              <a:rPr lang="en-US" sz="2200" dirty="0"/>
              <a:t> </a:t>
            </a:r>
            <a:r>
              <a:rPr lang="en-US" sz="2200" dirty="0" err="1"/>
              <a:t>sont</a:t>
            </a:r>
            <a:r>
              <a:rPr lang="en-US" sz="2200" dirty="0"/>
              <a:t> </a:t>
            </a:r>
            <a:r>
              <a:rPr lang="en-US" sz="2200" dirty="0" err="1"/>
              <a:t>prioritaires</a:t>
            </a:r>
            <a:r>
              <a:rPr lang="en-US" sz="2200" dirty="0"/>
              <a:t> car il </a:t>
            </a:r>
            <a:r>
              <a:rPr lang="en-US" sz="2200" dirty="0" err="1"/>
              <a:t>fallait</a:t>
            </a:r>
            <a:r>
              <a:rPr lang="en-US" sz="2200" dirty="0"/>
              <a:t> les </a:t>
            </a:r>
            <a:r>
              <a:rPr lang="en-US" sz="2200" dirty="0" err="1"/>
              <a:t>reconnecter</a:t>
            </a:r>
            <a:r>
              <a:rPr lang="en-US" sz="2200" dirty="0"/>
              <a:t> par la suite au </a:t>
            </a:r>
            <a:r>
              <a:rPr lang="en-US" sz="2200" dirty="0" err="1"/>
              <a:t>domaine</a:t>
            </a:r>
            <a:endParaRPr lang="en-US" sz="2200" dirty="0"/>
          </a:p>
          <a:p>
            <a:r>
              <a:rPr lang="en-US" sz="2200" dirty="0"/>
              <a:t>On a </a:t>
            </a:r>
            <a:r>
              <a:rPr lang="en-US" sz="2200" dirty="0" err="1"/>
              <a:t>récupérer</a:t>
            </a:r>
            <a:r>
              <a:rPr lang="en-US" sz="2200" dirty="0"/>
              <a:t> </a:t>
            </a:r>
            <a:r>
              <a:rPr lang="en-US" sz="2200" dirty="0" err="1"/>
              <a:t>toutes</a:t>
            </a:r>
            <a:r>
              <a:rPr lang="en-US" sz="2200" dirty="0"/>
              <a:t> les données des </a:t>
            </a:r>
            <a:r>
              <a:rPr lang="en-US" sz="2200" dirty="0" err="1"/>
              <a:t>anciens</a:t>
            </a:r>
            <a:r>
              <a:rPr lang="en-US" sz="2200" dirty="0"/>
              <a:t> PCs via Autobackup 7 et on les a remis sur les nouveau poste </a:t>
            </a:r>
          </a:p>
          <a:p>
            <a:r>
              <a:rPr lang="en-US" sz="2200" dirty="0"/>
              <a:t>On a </a:t>
            </a:r>
            <a:r>
              <a:rPr lang="en-US" sz="2200" dirty="0" err="1"/>
              <a:t>fais</a:t>
            </a:r>
            <a:r>
              <a:rPr lang="en-US" sz="2200" dirty="0"/>
              <a:t> </a:t>
            </a:r>
            <a:r>
              <a:rPr lang="en-US" sz="2200" dirty="0" err="1"/>
              <a:t>pareil</a:t>
            </a:r>
            <a:r>
              <a:rPr lang="en-US" sz="2200" dirty="0"/>
              <a:t> pour </a:t>
            </a:r>
            <a:r>
              <a:rPr lang="en-US" sz="2200" dirty="0" err="1"/>
              <a:t>l’ensembles</a:t>
            </a:r>
            <a:r>
              <a:rPr lang="en-US" sz="2200" dirty="0"/>
              <a:t> des sites pendant les 3 </a:t>
            </a:r>
            <a:r>
              <a:rPr lang="en-US" sz="2200" dirty="0" err="1"/>
              <a:t>jours</a:t>
            </a:r>
            <a:r>
              <a:rPr lang="en-US" sz="2200" dirty="0"/>
              <a:t> </a:t>
            </a:r>
          </a:p>
        </p:txBody>
      </p:sp>
      <p:pic>
        <p:nvPicPr>
          <p:cNvPr id="5" name="Espace réservé du contenu 4" descr="Une image contenant intérieur, Immeuble de bureaux, ordinateur, texte&#10;&#10;Le contenu généré par l’IA peut être incorrect.">
            <a:extLst>
              <a:ext uri="{FF2B5EF4-FFF2-40B4-BE49-F238E27FC236}">
                <a16:creationId xmlns:a16="http://schemas.microsoft.com/office/drawing/2014/main" id="{E17088E5-1AF0-0AC7-B85A-A73461606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566" y="329184"/>
            <a:ext cx="4562475" cy="3429969"/>
          </a:xfrm>
          <a:prstGeom prst="rect">
            <a:avLst/>
          </a:prstGeom>
        </p:spPr>
      </p:pic>
      <p:pic>
        <p:nvPicPr>
          <p:cNvPr id="1026" name="Picture 2" descr="How to transfer profiles using Fab's AutoBackup 7 Pro | GeGeek">
            <a:extLst>
              <a:ext uri="{FF2B5EF4-FFF2-40B4-BE49-F238E27FC236}">
                <a16:creationId xmlns:a16="http://schemas.microsoft.com/office/drawing/2014/main" id="{BA2F491F-3C49-B6F3-F3FC-CA841D0CEB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79586" y="4010025"/>
            <a:ext cx="4179336" cy="204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378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DF43FDD-8D4E-1BB9-9365-D17CEC10B3F5}"/>
              </a:ext>
            </a:extLst>
          </p:cNvPr>
          <p:cNvSpPr>
            <a:spLocks noGrp="1"/>
          </p:cNvSpPr>
          <p:nvPr>
            <p:ph type="title"/>
          </p:nvPr>
        </p:nvSpPr>
        <p:spPr>
          <a:xfrm>
            <a:off x="838200" y="1195697"/>
            <a:ext cx="3200400" cy="4238118"/>
          </a:xfrm>
        </p:spPr>
        <p:txBody>
          <a:bodyPr>
            <a:normAutofit/>
          </a:bodyPr>
          <a:lstStyle/>
          <a:p>
            <a:r>
              <a:rPr lang="fr-FR">
                <a:solidFill>
                  <a:schemeClr val="bg1"/>
                </a:solidFill>
              </a:rPr>
              <a:t>L’après intervention </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Espace réservé du contenu 2">
            <a:extLst>
              <a:ext uri="{FF2B5EF4-FFF2-40B4-BE49-F238E27FC236}">
                <a16:creationId xmlns:a16="http://schemas.microsoft.com/office/drawing/2014/main" id="{43175C98-391D-5747-C1C0-E1744EAFCFBE}"/>
              </a:ext>
            </a:extLst>
          </p:cNvPr>
          <p:cNvGraphicFramePr>
            <a:graphicFrameLocks noGrp="1"/>
          </p:cNvGraphicFramePr>
          <p:nvPr>
            <p:ph idx="1"/>
            <p:extLst>
              <p:ext uri="{D42A27DB-BD31-4B8C-83A1-F6EECF244321}">
                <p14:modId xmlns:p14="http://schemas.microsoft.com/office/powerpoint/2010/main" val="2823467677"/>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868008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262</TotalTime>
  <Words>421</Words>
  <Application>Microsoft Office PowerPoint</Application>
  <PresentationFormat>Grand écran</PresentationFormat>
  <Paragraphs>30</Paragraphs>
  <Slides>8</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8</vt:i4>
      </vt:variant>
    </vt:vector>
  </HeadingPairs>
  <TitlesOfParts>
    <vt:vector size="12" baseType="lpstr">
      <vt:lpstr>Aptos</vt:lpstr>
      <vt:lpstr>Aptos Display</vt:lpstr>
      <vt:lpstr>Arial</vt:lpstr>
      <vt:lpstr>Thème Office</vt:lpstr>
      <vt:lpstr>PROJET MAIRIE DE BOUILLARGUES </vt:lpstr>
      <vt:lpstr>Contexte du projet </vt:lpstr>
      <vt:lpstr>Les urgences du projet</vt:lpstr>
      <vt:lpstr>Les difficultés</vt:lpstr>
      <vt:lpstr>Les solutions</vt:lpstr>
      <vt:lpstr>L’organisation : avant intervention</vt:lpstr>
      <vt:lpstr> Les jours d’intervention </vt:lpstr>
      <vt:lpstr>L’après intervention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Driss Chmite</dc:creator>
  <cp:lastModifiedBy>Driss Chmite</cp:lastModifiedBy>
  <cp:revision>4</cp:revision>
  <dcterms:created xsi:type="dcterms:W3CDTF">2025-03-12T12:13:57Z</dcterms:created>
  <dcterms:modified xsi:type="dcterms:W3CDTF">2025-03-22T15:44:51Z</dcterms:modified>
</cp:coreProperties>
</file>